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5" r:id="rId17"/>
    <p:sldId id="272" r:id="rId18"/>
    <p:sldId id="273" r:id="rId19"/>
    <p:sldId id="274" r:id="rId20"/>
    <p:sldId id="270" r:id="rId21"/>
    <p:sldId id="276" r:id="rId22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15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solidFill>
            <a:srgbClr val="333333">
              <a:alpha val="60000"/>
            </a:srgbClr>
          </a:solidFill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  <a:tabLst>
                <a:tab pos="408240" algn="l"/>
              </a:tabLst>
            </a:pPr>
            <a:endParaRPr lang="en-GB" sz="4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solidFill>
            <a:srgbClr val="000000">
              <a:alpha val="30000"/>
            </a:srgbClr>
          </a:solidFill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GB" sz="32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F942145-768A-4563-9D18-F33B1B45EB58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solidFill>
            <a:srgbClr val="333333">
              <a:alpha val="60000"/>
            </a:srgbClr>
          </a:solidFill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  <a:tabLst>
                <a:tab pos="408240" algn="l"/>
              </a:tabLst>
            </a:pPr>
            <a:endParaRPr lang="en-GB" sz="4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94B8AD4-9198-4963-B4DC-CE2898D0781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solidFill>
            <a:srgbClr val="333333">
              <a:alpha val="60000"/>
            </a:srgbClr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  <a:tabLst>
                <a:tab pos="408240" algn="l"/>
              </a:tabLst>
            </a:pPr>
            <a:r>
              <a:rPr lang="en-GB" sz="44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GB" sz="32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GB" sz="28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GB" sz="24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GB" sz="20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GB" sz="20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GB" sz="20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GB" sz="2000" b="0" u="none" strike="noStrike">
                <a:solidFill>
                  <a:srgbClr val="FFFFFF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en-GB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GB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en-GB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GB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GB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96106EC2-68E2-4861-8C8C-C4C5C1A9FAED}" type="slidenum">
              <a:rPr lang="en-GB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rPr>
              <a:t>‹#›</a:t>
            </a:fld>
            <a:endParaRPr lang="en-GB" sz="1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40000" y="313200"/>
            <a:ext cx="9071640" cy="1126800"/>
          </a:xfrm>
          <a:prstGeom prst="rect">
            <a:avLst/>
          </a:prstGeom>
          <a:solidFill>
            <a:srgbClr val="333333">
              <a:alpha val="60000"/>
            </a:srgbClr>
          </a:solidFill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  <a:tabLst>
                <a:tab pos="408240" algn="l"/>
              </a:tabLst>
            </a:pPr>
            <a:r>
              <a:rPr lang="en-GB" sz="4400" b="0" u="none" strike="noStrike" dirty="0">
                <a:solidFill>
                  <a:srgbClr val="F6F9D4"/>
                </a:solidFill>
                <a:effectLst/>
                <a:uFillTx/>
                <a:latin typeface="Calibri"/>
                <a:ea typeface="Microsoft YaHei"/>
              </a:rPr>
              <a:t>MAKING YOUR HOME GREEN</a:t>
            </a:r>
            <a:br>
              <a:rPr sz="4400" dirty="0"/>
            </a:br>
            <a:r>
              <a:rPr lang="en-GB" sz="2800" b="0" u="none" strike="noStrike" dirty="0">
                <a:solidFill>
                  <a:srgbClr val="EEEEEE"/>
                </a:solidFill>
                <a:effectLst/>
                <a:uFillTx/>
                <a:latin typeface="Calibri"/>
              </a:rPr>
              <a:t>Keith Harrison</a:t>
            </a:r>
            <a:endParaRPr lang="en-GB" sz="2800" b="0" u="none" strike="noStrike" dirty="0">
              <a:solidFill>
                <a:srgbClr val="342A06"/>
              </a:solidFill>
              <a:effectLst/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ivEnergy">
            <a:hlinkClick r:id="" action="ppaction://media"/>
            <a:extLst>
              <a:ext uri="{FF2B5EF4-FFF2-40B4-BE49-F238E27FC236}">
                <a16:creationId xmlns:a16="http://schemas.microsoft.com/office/drawing/2014/main" id="{81CD98C7-5AFE-6B26-C19B-E64FF93158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63963" y="0"/>
            <a:ext cx="2551112" cy="5670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/>
          <p:nvPr/>
        </p:nvPicPr>
        <p:blipFill>
          <a:blip r:embed="rId2"/>
          <a:stretch/>
        </p:blipFill>
        <p:spPr>
          <a:xfrm>
            <a:off x="17640" y="338760"/>
            <a:ext cx="10079640" cy="50101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/>
          <p:nvPr/>
        </p:nvPicPr>
        <p:blipFill>
          <a:blip r:embed="rId2"/>
          <a:stretch/>
        </p:blipFill>
        <p:spPr>
          <a:xfrm>
            <a:off x="0" y="231704"/>
            <a:ext cx="10079640" cy="50284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/>
          <p:nvPr/>
        </p:nvPicPr>
        <p:blipFill>
          <a:blip r:embed="rId2"/>
          <a:stretch/>
        </p:blipFill>
        <p:spPr>
          <a:xfrm>
            <a:off x="985" y="328415"/>
            <a:ext cx="10079640" cy="50137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A10263-E926-1F99-4941-34CA067041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329" b="35530"/>
          <a:stretch/>
        </p:blipFill>
        <p:spPr>
          <a:xfrm>
            <a:off x="411228" y="0"/>
            <a:ext cx="4629084" cy="56755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2A05318-B2B1-8E22-3904-5BD2147392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014" b="30800"/>
          <a:stretch/>
        </p:blipFill>
        <p:spPr>
          <a:xfrm>
            <a:off x="5276831" y="0"/>
            <a:ext cx="4303774" cy="5663921"/>
          </a:xfrm>
          <a:prstGeom prst="rect">
            <a:avLst/>
          </a:prstGeom>
        </p:spPr>
      </p:pic>
      <p:sp>
        <p:nvSpPr>
          <p:cNvPr id="5" name="AutoShape 4">
            <a:extLst>
              <a:ext uri="{FF2B5EF4-FFF2-40B4-BE49-F238E27FC236}">
                <a16:creationId xmlns:a16="http://schemas.microsoft.com/office/drawing/2014/main" id="{663B0AF6-2F62-362C-55CE-CE81FA545D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87913" y="2682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438276-F20D-C2D8-5F32-39CBFC053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78104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176D9A-553A-CACA-91E3-2ABDDCFEA7BE}"/>
              </a:ext>
            </a:extLst>
          </p:cNvPr>
          <p:cNvSpPr txBox="1"/>
          <p:nvPr/>
        </p:nvSpPr>
        <p:spPr>
          <a:xfrm>
            <a:off x="736151" y="529251"/>
            <a:ext cx="3087369" cy="29486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Total Savings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£550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6151" y="3645810"/>
            <a:ext cx="2872978" cy="15122"/>
          </a:xfrm>
          <a:custGeom>
            <a:avLst/>
            <a:gdLst>
              <a:gd name="connsiteX0" fmla="*/ 0 w 2872978"/>
              <a:gd name="connsiteY0" fmla="*/ 0 h 15122"/>
              <a:gd name="connsiteX1" fmla="*/ 574596 w 2872978"/>
              <a:gd name="connsiteY1" fmla="*/ 0 h 15122"/>
              <a:gd name="connsiteX2" fmla="*/ 1120461 w 2872978"/>
              <a:gd name="connsiteY2" fmla="*/ 0 h 15122"/>
              <a:gd name="connsiteX3" fmla="*/ 1666327 w 2872978"/>
              <a:gd name="connsiteY3" fmla="*/ 0 h 15122"/>
              <a:gd name="connsiteX4" fmla="*/ 2298382 w 2872978"/>
              <a:gd name="connsiteY4" fmla="*/ 0 h 15122"/>
              <a:gd name="connsiteX5" fmla="*/ 2872978 w 2872978"/>
              <a:gd name="connsiteY5" fmla="*/ 0 h 15122"/>
              <a:gd name="connsiteX6" fmla="*/ 2872978 w 2872978"/>
              <a:gd name="connsiteY6" fmla="*/ 15122 h 15122"/>
              <a:gd name="connsiteX7" fmla="*/ 2298382 w 2872978"/>
              <a:gd name="connsiteY7" fmla="*/ 15122 h 15122"/>
              <a:gd name="connsiteX8" fmla="*/ 1809976 w 2872978"/>
              <a:gd name="connsiteY8" fmla="*/ 15122 h 15122"/>
              <a:gd name="connsiteX9" fmla="*/ 1264110 w 2872978"/>
              <a:gd name="connsiteY9" fmla="*/ 15122 h 15122"/>
              <a:gd name="connsiteX10" fmla="*/ 718245 w 2872978"/>
              <a:gd name="connsiteY10" fmla="*/ 15122 h 15122"/>
              <a:gd name="connsiteX11" fmla="*/ 0 w 2872978"/>
              <a:gd name="connsiteY11" fmla="*/ 15122 h 15122"/>
              <a:gd name="connsiteX12" fmla="*/ 0 w 2872978"/>
              <a:gd name="connsiteY12" fmla="*/ 0 h 15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72978" h="15122" fill="none" extrusionOk="0">
                <a:moveTo>
                  <a:pt x="0" y="0"/>
                </a:moveTo>
                <a:cubicBezTo>
                  <a:pt x="172719" y="24730"/>
                  <a:pt x="453930" y="-2711"/>
                  <a:pt x="574596" y="0"/>
                </a:cubicBezTo>
                <a:cubicBezTo>
                  <a:pt x="695262" y="2711"/>
                  <a:pt x="865623" y="-7967"/>
                  <a:pt x="1120461" y="0"/>
                </a:cubicBezTo>
                <a:cubicBezTo>
                  <a:pt x="1375299" y="7967"/>
                  <a:pt x="1550624" y="18063"/>
                  <a:pt x="1666327" y="0"/>
                </a:cubicBezTo>
                <a:cubicBezTo>
                  <a:pt x="1782030" y="-18063"/>
                  <a:pt x="2095408" y="-11159"/>
                  <a:pt x="2298382" y="0"/>
                </a:cubicBezTo>
                <a:cubicBezTo>
                  <a:pt x="2501357" y="11159"/>
                  <a:pt x="2725122" y="-5565"/>
                  <a:pt x="2872978" y="0"/>
                </a:cubicBezTo>
                <a:cubicBezTo>
                  <a:pt x="2873303" y="3899"/>
                  <a:pt x="2873522" y="8667"/>
                  <a:pt x="2872978" y="15122"/>
                </a:cubicBezTo>
                <a:cubicBezTo>
                  <a:pt x="2601857" y="-3645"/>
                  <a:pt x="2424161" y="-10278"/>
                  <a:pt x="2298382" y="15122"/>
                </a:cubicBezTo>
                <a:cubicBezTo>
                  <a:pt x="2172603" y="40522"/>
                  <a:pt x="1996400" y="38185"/>
                  <a:pt x="1809976" y="15122"/>
                </a:cubicBezTo>
                <a:cubicBezTo>
                  <a:pt x="1623552" y="-7941"/>
                  <a:pt x="1525733" y="8992"/>
                  <a:pt x="1264110" y="15122"/>
                </a:cubicBezTo>
                <a:cubicBezTo>
                  <a:pt x="1002487" y="21252"/>
                  <a:pt x="908261" y="27721"/>
                  <a:pt x="718245" y="15122"/>
                </a:cubicBezTo>
                <a:cubicBezTo>
                  <a:pt x="528229" y="2523"/>
                  <a:pt x="176399" y="47852"/>
                  <a:pt x="0" y="15122"/>
                </a:cubicBezTo>
                <a:cubicBezTo>
                  <a:pt x="684" y="10247"/>
                  <a:pt x="701" y="5846"/>
                  <a:pt x="0" y="0"/>
                </a:cubicBezTo>
                <a:close/>
              </a:path>
              <a:path w="2872978" h="15122" stroke="0" extrusionOk="0">
                <a:moveTo>
                  <a:pt x="0" y="0"/>
                </a:moveTo>
                <a:cubicBezTo>
                  <a:pt x="246331" y="2114"/>
                  <a:pt x="364990" y="-5865"/>
                  <a:pt x="517136" y="0"/>
                </a:cubicBezTo>
                <a:cubicBezTo>
                  <a:pt x="669282" y="5865"/>
                  <a:pt x="842769" y="11362"/>
                  <a:pt x="1149191" y="0"/>
                </a:cubicBezTo>
                <a:cubicBezTo>
                  <a:pt x="1455613" y="-11362"/>
                  <a:pt x="1529783" y="19802"/>
                  <a:pt x="1637597" y="0"/>
                </a:cubicBezTo>
                <a:cubicBezTo>
                  <a:pt x="1745411" y="-19802"/>
                  <a:pt x="1889711" y="-2153"/>
                  <a:pt x="2126004" y="0"/>
                </a:cubicBezTo>
                <a:cubicBezTo>
                  <a:pt x="2362297" y="2153"/>
                  <a:pt x="2713040" y="-27867"/>
                  <a:pt x="2872978" y="0"/>
                </a:cubicBezTo>
                <a:cubicBezTo>
                  <a:pt x="2873369" y="4515"/>
                  <a:pt x="2873005" y="9009"/>
                  <a:pt x="2872978" y="15122"/>
                </a:cubicBezTo>
                <a:cubicBezTo>
                  <a:pt x="2703040" y="37871"/>
                  <a:pt x="2574829" y="13353"/>
                  <a:pt x="2327112" y="15122"/>
                </a:cubicBezTo>
                <a:cubicBezTo>
                  <a:pt x="2079395" y="16891"/>
                  <a:pt x="2026258" y="-3474"/>
                  <a:pt x="1781246" y="15122"/>
                </a:cubicBezTo>
                <a:cubicBezTo>
                  <a:pt x="1536234" y="33718"/>
                  <a:pt x="1507455" y="17130"/>
                  <a:pt x="1235381" y="15122"/>
                </a:cubicBezTo>
                <a:cubicBezTo>
                  <a:pt x="963308" y="13114"/>
                  <a:pt x="884834" y="-13851"/>
                  <a:pt x="603325" y="15122"/>
                </a:cubicBezTo>
                <a:cubicBezTo>
                  <a:pt x="321816" y="44095"/>
                  <a:pt x="204416" y="6262"/>
                  <a:pt x="0" y="15122"/>
                </a:cubicBezTo>
                <a:cubicBezTo>
                  <a:pt x="402" y="9777"/>
                  <a:pt x="-270" y="634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ifferent sizes of piggybanks in pastel colours">
            <a:extLst>
              <a:ext uri="{FF2B5EF4-FFF2-40B4-BE49-F238E27FC236}">
                <a16:creationId xmlns:a16="http://schemas.microsoft.com/office/drawing/2014/main" id="{6244D319-D426-F802-5874-AC10B958CF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719" r="21331"/>
          <a:stretch>
            <a:fillRect/>
          </a:stretch>
        </p:blipFill>
        <p:spPr>
          <a:xfrm>
            <a:off x="4391836" y="10"/>
            <a:ext cx="5687529" cy="567054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AutoShape 4">
            <a:extLst>
              <a:ext uri="{FF2B5EF4-FFF2-40B4-BE49-F238E27FC236}">
                <a16:creationId xmlns:a16="http://schemas.microsoft.com/office/drawing/2014/main" id="{7CA65144-3510-CE16-45AD-0C23751D90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87913" y="2682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4622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58FEA-D006-19DD-1B32-D9421F795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>
            <a:extLst>
              <a:ext uri="{FF2B5EF4-FFF2-40B4-BE49-F238E27FC236}">
                <a16:creationId xmlns:a16="http://schemas.microsoft.com/office/drawing/2014/main" id="{8B33DD6A-632D-DBFA-B4A3-3ECA618114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87913" y="2682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DFDF6B-A962-CFC2-475E-1C7D8A8E5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7503"/>
            <a:ext cx="10080625" cy="441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867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359B3D-6541-B0EB-CB8A-E938AF334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>
            <a:extLst>
              <a:ext uri="{FF2B5EF4-FFF2-40B4-BE49-F238E27FC236}">
                <a16:creationId xmlns:a16="http://schemas.microsoft.com/office/drawing/2014/main" id="{735550B2-4FC1-4D5B-BBAF-9FD153E39B0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87913" y="2682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2534F57-F4B1-4C6B-6F12-9322558AB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088" y="0"/>
            <a:ext cx="9186862" cy="567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0599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D92228-D6FA-1185-B26C-A2220E2C6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393909F-4293-F966-4029-F15DC06489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997075"/>
              </p:ext>
            </p:extLst>
          </p:nvPr>
        </p:nvGraphicFramePr>
        <p:xfrm>
          <a:off x="928118" y="796987"/>
          <a:ext cx="8224388" cy="161837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112194">
                  <a:extLst>
                    <a:ext uri="{9D8B030D-6E8A-4147-A177-3AD203B41FA5}">
                      <a16:colId xmlns:a16="http://schemas.microsoft.com/office/drawing/2014/main" val="3755404341"/>
                    </a:ext>
                  </a:extLst>
                </a:gridCol>
                <a:gridCol w="4112194">
                  <a:extLst>
                    <a:ext uri="{9D8B030D-6E8A-4147-A177-3AD203B41FA5}">
                      <a16:colId xmlns:a16="http://schemas.microsoft.com/office/drawing/2014/main" val="2040145512"/>
                    </a:ext>
                  </a:extLst>
                </a:gridCol>
              </a:tblGrid>
              <a:tr h="404593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Amount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9031910"/>
                  </a:ext>
                </a:extLst>
              </a:tr>
              <a:tr h="404593"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</a:rPr>
                        <a:t>Hardware &amp; Installation Costs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£27,000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486009"/>
                  </a:ext>
                </a:extLst>
              </a:tr>
              <a:tr h="404593">
                <a:tc>
                  <a:txBody>
                    <a:bodyPr/>
                    <a:lstStyle/>
                    <a:p>
                      <a:r>
                        <a:rPr lang="en-GB" dirty="0"/>
                        <a:t>Preparation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£6,000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773091"/>
                  </a:ext>
                </a:extLst>
              </a:tr>
              <a:tr h="404593">
                <a:tc>
                  <a:txBody>
                    <a:bodyPr/>
                    <a:lstStyle/>
                    <a:p>
                      <a:r>
                        <a:rPr lang="en-GB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£33,000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0092416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7B3DEA9-50C2-9041-C4DA-7CD04A84CE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684811"/>
              </p:ext>
            </p:extLst>
          </p:nvPr>
        </p:nvGraphicFramePr>
        <p:xfrm>
          <a:off x="928118" y="3420050"/>
          <a:ext cx="8224388" cy="191634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087502">
                  <a:extLst>
                    <a:ext uri="{9D8B030D-6E8A-4147-A177-3AD203B41FA5}">
                      <a16:colId xmlns:a16="http://schemas.microsoft.com/office/drawing/2014/main" val="3755404341"/>
                    </a:ext>
                  </a:extLst>
                </a:gridCol>
                <a:gridCol w="4136886">
                  <a:extLst>
                    <a:ext uri="{9D8B030D-6E8A-4147-A177-3AD203B41FA5}">
                      <a16:colId xmlns:a16="http://schemas.microsoft.com/office/drawing/2014/main" val="2040145512"/>
                    </a:ext>
                  </a:extLst>
                </a:gridCol>
              </a:tblGrid>
              <a:tr h="479086">
                <a:tc>
                  <a:txBody>
                    <a:bodyPr/>
                    <a:lstStyle/>
                    <a:p>
                      <a:r>
                        <a:rPr lang="en-GB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Amount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9031910"/>
                  </a:ext>
                </a:extLst>
              </a:tr>
              <a:tr h="479086"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</a:rPr>
                        <a:t>Grant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£10,000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486009"/>
                  </a:ext>
                </a:extLst>
              </a:tr>
              <a:tr h="479086">
                <a:tc>
                  <a:txBody>
                    <a:bodyPr/>
                    <a:lstStyle/>
                    <a:p>
                      <a:r>
                        <a:rPr lang="en-GB" dirty="0"/>
                        <a:t>Interest Free Loan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£17,000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773091"/>
                  </a:ext>
                </a:extLst>
              </a:tr>
              <a:tr h="479086">
                <a:tc>
                  <a:txBody>
                    <a:bodyPr/>
                    <a:lstStyle/>
                    <a:p>
                      <a:r>
                        <a:rPr lang="en-GB" dirty="0"/>
                        <a:t>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£6,000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009241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52A6BFC-70F9-0EDD-0CEB-A8A3BC3B0687}"/>
              </a:ext>
            </a:extLst>
          </p:cNvPr>
          <p:cNvSpPr txBox="1"/>
          <p:nvPr/>
        </p:nvSpPr>
        <p:spPr>
          <a:xfrm>
            <a:off x="928118" y="212212"/>
            <a:ext cx="12330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+mj-lt"/>
                <a:ea typeface="+mj-ea"/>
                <a:cs typeface="+mj-cs"/>
              </a:rPr>
              <a:t>Costs</a:t>
            </a:r>
            <a:endParaRPr lang="en-GB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ADA7A0-442D-E4C4-B6DB-429F3DF1B70B}"/>
              </a:ext>
            </a:extLst>
          </p:cNvPr>
          <p:cNvSpPr txBox="1"/>
          <p:nvPr/>
        </p:nvSpPr>
        <p:spPr>
          <a:xfrm>
            <a:off x="928118" y="2835275"/>
            <a:ext cx="15985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+mj-lt"/>
                <a:ea typeface="+mj-ea"/>
                <a:cs typeface="+mj-cs"/>
              </a:rPr>
              <a:t>Paid By</a:t>
            </a:r>
          </a:p>
        </p:txBody>
      </p:sp>
    </p:spTree>
    <p:extLst>
      <p:ext uri="{BB962C8B-B14F-4D97-AF65-F5344CB8AC3E}">
        <p14:creationId xmlns:p14="http://schemas.microsoft.com/office/powerpoint/2010/main" val="807281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D5B69-0BE7-81CD-064D-3589CBF474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>
            <a:extLst>
              <a:ext uri="{FF2B5EF4-FFF2-40B4-BE49-F238E27FC236}">
                <a16:creationId xmlns:a16="http://schemas.microsoft.com/office/drawing/2014/main" id="{57BFC430-14FB-EC8C-FED5-4F1F9F796B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2835" y="271908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74C099-B207-D181-971A-214F4656E093}"/>
              </a:ext>
            </a:extLst>
          </p:cNvPr>
          <p:cNvSpPr txBox="1"/>
          <p:nvPr/>
        </p:nvSpPr>
        <p:spPr>
          <a:xfrm>
            <a:off x="732835" y="669956"/>
            <a:ext cx="31037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>
                <a:latin typeface="+mj-lt"/>
              </a:rPr>
              <a:t>Break Even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F8D39D-4FDD-96C5-93A1-119FF4E6AB71}"/>
              </a:ext>
            </a:extLst>
          </p:cNvPr>
          <p:cNvSpPr txBox="1"/>
          <p:nvPr/>
        </p:nvSpPr>
        <p:spPr>
          <a:xfrm>
            <a:off x="732835" y="1439397"/>
            <a:ext cx="5092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£23,000 / £550 = 46 Years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F299DB-9FD2-5D8A-4B3C-65CB2C78982C}"/>
              </a:ext>
            </a:extLst>
          </p:cNvPr>
          <p:cNvSpPr txBox="1"/>
          <p:nvPr/>
        </p:nvSpPr>
        <p:spPr>
          <a:xfrm>
            <a:off x="732835" y="3461805"/>
            <a:ext cx="5092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£21,500 / £550 = 39 Years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8D5A72-AD5C-1F5C-B811-1563CF958954}"/>
              </a:ext>
            </a:extLst>
          </p:cNvPr>
          <p:cNvSpPr txBox="1"/>
          <p:nvPr/>
        </p:nvSpPr>
        <p:spPr>
          <a:xfrm>
            <a:off x="732835" y="2753919"/>
            <a:ext cx="7198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+mj-lt"/>
              </a:rPr>
              <a:t>Excluding New Boiler Costs</a:t>
            </a:r>
          </a:p>
        </p:txBody>
      </p:sp>
    </p:spTree>
    <p:extLst>
      <p:ext uri="{BB962C8B-B14F-4D97-AF65-F5344CB8AC3E}">
        <p14:creationId xmlns:p14="http://schemas.microsoft.com/office/powerpoint/2010/main" val="2536892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93E15F-98A1-D716-4771-1734CD653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imeline 1">
            <a:hlinkClick r:id="" action="ppaction://media"/>
            <a:extLst>
              <a:ext uri="{FF2B5EF4-FFF2-40B4-BE49-F238E27FC236}">
                <a16:creationId xmlns:a16="http://schemas.microsoft.com/office/drawing/2014/main" id="{CCDF2349-0264-71CE-6F2A-58DF6211D2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0080625" cy="567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86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231F87-5880-25A8-9471-3E07E1C08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78104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AAFA53-2791-2096-685B-A060373D0F6C}"/>
              </a:ext>
            </a:extLst>
          </p:cNvPr>
          <p:cNvSpPr txBox="1"/>
          <p:nvPr/>
        </p:nvSpPr>
        <p:spPr>
          <a:xfrm>
            <a:off x="4380311" y="529251"/>
            <a:ext cx="5168561" cy="29486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B49117-30F9-428F-8B85-5C58EB1C63D7}"/>
              </a:ext>
            </a:extLst>
          </p:cNvPr>
          <p:cNvSpPr txBox="1"/>
          <p:nvPr/>
        </p:nvSpPr>
        <p:spPr>
          <a:xfrm>
            <a:off x="4380309" y="3833291"/>
            <a:ext cx="5168562" cy="13004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/>
              <a:t>Questions?</a:t>
            </a:r>
          </a:p>
        </p:txBody>
      </p:sp>
      <p:pic>
        <p:nvPicPr>
          <p:cNvPr id="21" name="Picture 20" descr="Sticky notes with question marks">
            <a:extLst>
              <a:ext uri="{FF2B5EF4-FFF2-40B4-BE49-F238E27FC236}">
                <a16:creationId xmlns:a16="http://schemas.microsoft.com/office/drawing/2014/main" id="{F8899597-13CC-CAFD-8CB5-DAA54C4B67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557" r="26115"/>
          <a:stretch>
            <a:fillRect/>
          </a:stretch>
        </p:blipFill>
        <p:spPr>
          <a:xfrm>
            <a:off x="20" y="10"/>
            <a:ext cx="3850779" cy="567054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5478" y="3645810"/>
            <a:ext cx="3508696" cy="15122"/>
          </a:xfrm>
          <a:custGeom>
            <a:avLst/>
            <a:gdLst>
              <a:gd name="connsiteX0" fmla="*/ 0 w 3508696"/>
              <a:gd name="connsiteY0" fmla="*/ 0 h 15122"/>
              <a:gd name="connsiteX1" fmla="*/ 654957 w 3508696"/>
              <a:gd name="connsiteY1" fmla="*/ 0 h 15122"/>
              <a:gd name="connsiteX2" fmla="*/ 1274826 w 3508696"/>
              <a:gd name="connsiteY2" fmla="*/ 0 h 15122"/>
              <a:gd name="connsiteX3" fmla="*/ 1894696 w 3508696"/>
              <a:gd name="connsiteY3" fmla="*/ 0 h 15122"/>
              <a:gd name="connsiteX4" fmla="*/ 2374218 w 3508696"/>
              <a:gd name="connsiteY4" fmla="*/ 0 h 15122"/>
              <a:gd name="connsiteX5" fmla="*/ 2888826 w 3508696"/>
              <a:gd name="connsiteY5" fmla="*/ 0 h 15122"/>
              <a:gd name="connsiteX6" fmla="*/ 3508696 w 3508696"/>
              <a:gd name="connsiteY6" fmla="*/ 0 h 15122"/>
              <a:gd name="connsiteX7" fmla="*/ 3508696 w 3508696"/>
              <a:gd name="connsiteY7" fmla="*/ 15122 h 15122"/>
              <a:gd name="connsiteX8" fmla="*/ 2923913 w 3508696"/>
              <a:gd name="connsiteY8" fmla="*/ 15122 h 15122"/>
              <a:gd name="connsiteX9" fmla="*/ 2444392 w 3508696"/>
              <a:gd name="connsiteY9" fmla="*/ 15122 h 15122"/>
              <a:gd name="connsiteX10" fmla="*/ 1964870 w 3508696"/>
              <a:gd name="connsiteY10" fmla="*/ 15122 h 15122"/>
              <a:gd name="connsiteX11" fmla="*/ 1345000 w 3508696"/>
              <a:gd name="connsiteY11" fmla="*/ 15122 h 15122"/>
              <a:gd name="connsiteX12" fmla="*/ 830391 w 3508696"/>
              <a:gd name="connsiteY12" fmla="*/ 15122 h 15122"/>
              <a:gd name="connsiteX13" fmla="*/ 0 w 3508696"/>
              <a:gd name="connsiteY13" fmla="*/ 15122 h 15122"/>
              <a:gd name="connsiteX14" fmla="*/ 0 w 3508696"/>
              <a:gd name="connsiteY14" fmla="*/ 0 h 15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08696" h="15122" fill="none" extrusionOk="0">
                <a:moveTo>
                  <a:pt x="0" y="0"/>
                </a:moveTo>
                <a:cubicBezTo>
                  <a:pt x="242662" y="6655"/>
                  <a:pt x="398675" y="2258"/>
                  <a:pt x="654957" y="0"/>
                </a:cubicBezTo>
                <a:cubicBezTo>
                  <a:pt x="911239" y="-2258"/>
                  <a:pt x="1009704" y="25021"/>
                  <a:pt x="1274826" y="0"/>
                </a:cubicBezTo>
                <a:cubicBezTo>
                  <a:pt x="1539948" y="-25021"/>
                  <a:pt x="1703391" y="-25422"/>
                  <a:pt x="1894696" y="0"/>
                </a:cubicBezTo>
                <a:cubicBezTo>
                  <a:pt x="2086001" y="25422"/>
                  <a:pt x="2180682" y="18721"/>
                  <a:pt x="2374218" y="0"/>
                </a:cubicBezTo>
                <a:cubicBezTo>
                  <a:pt x="2567754" y="-18721"/>
                  <a:pt x="2774089" y="-18717"/>
                  <a:pt x="2888826" y="0"/>
                </a:cubicBezTo>
                <a:cubicBezTo>
                  <a:pt x="3003563" y="18717"/>
                  <a:pt x="3372013" y="10247"/>
                  <a:pt x="3508696" y="0"/>
                </a:cubicBezTo>
                <a:cubicBezTo>
                  <a:pt x="3508900" y="3467"/>
                  <a:pt x="3508573" y="8722"/>
                  <a:pt x="3508696" y="15122"/>
                </a:cubicBezTo>
                <a:cubicBezTo>
                  <a:pt x="3365533" y="2734"/>
                  <a:pt x="3202799" y="11736"/>
                  <a:pt x="2923913" y="15122"/>
                </a:cubicBezTo>
                <a:cubicBezTo>
                  <a:pt x="2645027" y="18508"/>
                  <a:pt x="2568362" y="3952"/>
                  <a:pt x="2444392" y="15122"/>
                </a:cubicBezTo>
                <a:cubicBezTo>
                  <a:pt x="2320422" y="26292"/>
                  <a:pt x="2163006" y="19255"/>
                  <a:pt x="1964870" y="15122"/>
                </a:cubicBezTo>
                <a:cubicBezTo>
                  <a:pt x="1766734" y="10989"/>
                  <a:pt x="1554566" y="8165"/>
                  <a:pt x="1345000" y="15122"/>
                </a:cubicBezTo>
                <a:cubicBezTo>
                  <a:pt x="1135434" y="22080"/>
                  <a:pt x="1048452" y="32721"/>
                  <a:pt x="830391" y="15122"/>
                </a:cubicBezTo>
                <a:cubicBezTo>
                  <a:pt x="612330" y="-2477"/>
                  <a:pt x="316679" y="-9352"/>
                  <a:pt x="0" y="15122"/>
                </a:cubicBezTo>
                <a:cubicBezTo>
                  <a:pt x="662" y="9599"/>
                  <a:pt x="-683" y="6277"/>
                  <a:pt x="0" y="0"/>
                </a:cubicBezTo>
                <a:close/>
              </a:path>
              <a:path w="3508696" h="15122" stroke="0" extrusionOk="0">
                <a:moveTo>
                  <a:pt x="0" y="0"/>
                </a:moveTo>
                <a:cubicBezTo>
                  <a:pt x="151037" y="-5447"/>
                  <a:pt x="360993" y="-4122"/>
                  <a:pt x="549696" y="0"/>
                </a:cubicBezTo>
                <a:cubicBezTo>
                  <a:pt x="738399" y="4122"/>
                  <a:pt x="828075" y="-43"/>
                  <a:pt x="1029217" y="0"/>
                </a:cubicBezTo>
                <a:cubicBezTo>
                  <a:pt x="1230359" y="43"/>
                  <a:pt x="1429797" y="23559"/>
                  <a:pt x="1684174" y="0"/>
                </a:cubicBezTo>
                <a:cubicBezTo>
                  <a:pt x="1938551" y="-23559"/>
                  <a:pt x="2102214" y="-1774"/>
                  <a:pt x="2233870" y="0"/>
                </a:cubicBezTo>
                <a:cubicBezTo>
                  <a:pt x="2365526" y="1774"/>
                  <a:pt x="2601704" y="-26"/>
                  <a:pt x="2783565" y="0"/>
                </a:cubicBezTo>
                <a:cubicBezTo>
                  <a:pt x="2965426" y="26"/>
                  <a:pt x="3240393" y="20061"/>
                  <a:pt x="3508696" y="0"/>
                </a:cubicBezTo>
                <a:cubicBezTo>
                  <a:pt x="3508853" y="5437"/>
                  <a:pt x="3509319" y="11456"/>
                  <a:pt x="3508696" y="15122"/>
                </a:cubicBezTo>
                <a:cubicBezTo>
                  <a:pt x="3348208" y="26653"/>
                  <a:pt x="3043334" y="5007"/>
                  <a:pt x="2923913" y="15122"/>
                </a:cubicBezTo>
                <a:cubicBezTo>
                  <a:pt x="2804492" y="25237"/>
                  <a:pt x="2622378" y="-3266"/>
                  <a:pt x="2444392" y="15122"/>
                </a:cubicBezTo>
                <a:cubicBezTo>
                  <a:pt x="2266406" y="33510"/>
                  <a:pt x="2040480" y="-13019"/>
                  <a:pt x="1859609" y="15122"/>
                </a:cubicBezTo>
                <a:cubicBezTo>
                  <a:pt x="1678738" y="43263"/>
                  <a:pt x="1561810" y="-3973"/>
                  <a:pt x="1274826" y="15122"/>
                </a:cubicBezTo>
                <a:cubicBezTo>
                  <a:pt x="987842" y="34217"/>
                  <a:pt x="965766" y="15392"/>
                  <a:pt x="725131" y="15122"/>
                </a:cubicBezTo>
                <a:cubicBezTo>
                  <a:pt x="484496" y="14852"/>
                  <a:pt x="171995" y="41234"/>
                  <a:pt x="0" y="15122"/>
                </a:cubicBezTo>
                <a:cubicBezTo>
                  <a:pt x="-164" y="10832"/>
                  <a:pt x="433" y="442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68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/>
          <p:nvPr/>
        </p:nvPicPr>
        <p:blipFill>
          <a:blip r:embed="rId2"/>
          <a:stretch/>
        </p:blipFill>
        <p:spPr>
          <a:xfrm>
            <a:off x="29160" y="357120"/>
            <a:ext cx="10079640" cy="50000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78104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36151" y="529251"/>
            <a:ext cx="3087369" cy="29486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tabLst>
                <a:tab pos="408240" algn="l"/>
              </a:tabLst>
            </a:pPr>
            <a:r>
              <a:rPr lang="en-US" sz="4400" b="0" u="none" strike="noStrike" dirty="0">
                <a:effectLst/>
                <a:uFillTx/>
                <a:latin typeface="+mj-lt"/>
                <a:ea typeface="+mj-ea"/>
                <a:cs typeface="+mj-cs"/>
              </a:rPr>
              <a:t>Heat Pump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6151" y="3645810"/>
            <a:ext cx="2872978" cy="15122"/>
          </a:xfrm>
          <a:custGeom>
            <a:avLst/>
            <a:gdLst>
              <a:gd name="connsiteX0" fmla="*/ 0 w 2872978"/>
              <a:gd name="connsiteY0" fmla="*/ 0 h 15122"/>
              <a:gd name="connsiteX1" fmla="*/ 574596 w 2872978"/>
              <a:gd name="connsiteY1" fmla="*/ 0 h 15122"/>
              <a:gd name="connsiteX2" fmla="*/ 1120461 w 2872978"/>
              <a:gd name="connsiteY2" fmla="*/ 0 h 15122"/>
              <a:gd name="connsiteX3" fmla="*/ 1666327 w 2872978"/>
              <a:gd name="connsiteY3" fmla="*/ 0 h 15122"/>
              <a:gd name="connsiteX4" fmla="*/ 2298382 w 2872978"/>
              <a:gd name="connsiteY4" fmla="*/ 0 h 15122"/>
              <a:gd name="connsiteX5" fmla="*/ 2872978 w 2872978"/>
              <a:gd name="connsiteY5" fmla="*/ 0 h 15122"/>
              <a:gd name="connsiteX6" fmla="*/ 2872978 w 2872978"/>
              <a:gd name="connsiteY6" fmla="*/ 15122 h 15122"/>
              <a:gd name="connsiteX7" fmla="*/ 2298382 w 2872978"/>
              <a:gd name="connsiteY7" fmla="*/ 15122 h 15122"/>
              <a:gd name="connsiteX8" fmla="*/ 1809976 w 2872978"/>
              <a:gd name="connsiteY8" fmla="*/ 15122 h 15122"/>
              <a:gd name="connsiteX9" fmla="*/ 1264110 w 2872978"/>
              <a:gd name="connsiteY9" fmla="*/ 15122 h 15122"/>
              <a:gd name="connsiteX10" fmla="*/ 718245 w 2872978"/>
              <a:gd name="connsiteY10" fmla="*/ 15122 h 15122"/>
              <a:gd name="connsiteX11" fmla="*/ 0 w 2872978"/>
              <a:gd name="connsiteY11" fmla="*/ 15122 h 15122"/>
              <a:gd name="connsiteX12" fmla="*/ 0 w 2872978"/>
              <a:gd name="connsiteY12" fmla="*/ 0 h 15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72978" h="15122" fill="none" extrusionOk="0">
                <a:moveTo>
                  <a:pt x="0" y="0"/>
                </a:moveTo>
                <a:cubicBezTo>
                  <a:pt x="172719" y="24730"/>
                  <a:pt x="453930" y="-2711"/>
                  <a:pt x="574596" y="0"/>
                </a:cubicBezTo>
                <a:cubicBezTo>
                  <a:pt x="695262" y="2711"/>
                  <a:pt x="865623" y="-7967"/>
                  <a:pt x="1120461" y="0"/>
                </a:cubicBezTo>
                <a:cubicBezTo>
                  <a:pt x="1375299" y="7967"/>
                  <a:pt x="1550624" y="18063"/>
                  <a:pt x="1666327" y="0"/>
                </a:cubicBezTo>
                <a:cubicBezTo>
                  <a:pt x="1782030" y="-18063"/>
                  <a:pt x="2095408" y="-11159"/>
                  <a:pt x="2298382" y="0"/>
                </a:cubicBezTo>
                <a:cubicBezTo>
                  <a:pt x="2501357" y="11159"/>
                  <a:pt x="2725122" y="-5565"/>
                  <a:pt x="2872978" y="0"/>
                </a:cubicBezTo>
                <a:cubicBezTo>
                  <a:pt x="2873303" y="3899"/>
                  <a:pt x="2873522" y="8667"/>
                  <a:pt x="2872978" y="15122"/>
                </a:cubicBezTo>
                <a:cubicBezTo>
                  <a:pt x="2601857" y="-3645"/>
                  <a:pt x="2424161" y="-10278"/>
                  <a:pt x="2298382" y="15122"/>
                </a:cubicBezTo>
                <a:cubicBezTo>
                  <a:pt x="2172603" y="40522"/>
                  <a:pt x="1996400" y="38185"/>
                  <a:pt x="1809976" y="15122"/>
                </a:cubicBezTo>
                <a:cubicBezTo>
                  <a:pt x="1623552" y="-7941"/>
                  <a:pt x="1525733" y="8992"/>
                  <a:pt x="1264110" y="15122"/>
                </a:cubicBezTo>
                <a:cubicBezTo>
                  <a:pt x="1002487" y="21252"/>
                  <a:pt x="908261" y="27721"/>
                  <a:pt x="718245" y="15122"/>
                </a:cubicBezTo>
                <a:cubicBezTo>
                  <a:pt x="528229" y="2523"/>
                  <a:pt x="176399" y="47852"/>
                  <a:pt x="0" y="15122"/>
                </a:cubicBezTo>
                <a:cubicBezTo>
                  <a:pt x="684" y="10247"/>
                  <a:pt x="701" y="5846"/>
                  <a:pt x="0" y="0"/>
                </a:cubicBezTo>
                <a:close/>
              </a:path>
              <a:path w="2872978" h="15122" stroke="0" extrusionOk="0">
                <a:moveTo>
                  <a:pt x="0" y="0"/>
                </a:moveTo>
                <a:cubicBezTo>
                  <a:pt x="246331" y="2114"/>
                  <a:pt x="364990" y="-5865"/>
                  <a:pt x="517136" y="0"/>
                </a:cubicBezTo>
                <a:cubicBezTo>
                  <a:pt x="669282" y="5865"/>
                  <a:pt x="842769" y="11362"/>
                  <a:pt x="1149191" y="0"/>
                </a:cubicBezTo>
                <a:cubicBezTo>
                  <a:pt x="1455613" y="-11362"/>
                  <a:pt x="1529783" y="19802"/>
                  <a:pt x="1637597" y="0"/>
                </a:cubicBezTo>
                <a:cubicBezTo>
                  <a:pt x="1745411" y="-19802"/>
                  <a:pt x="1889711" y="-2153"/>
                  <a:pt x="2126004" y="0"/>
                </a:cubicBezTo>
                <a:cubicBezTo>
                  <a:pt x="2362297" y="2153"/>
                  <a:pt x="2713040" y="-27867"/>
                  <a:pt x="2872978" y="0"/>
                </a:cubicBezTo>
                <a:cubicBezTo>
                  <a:pt x="2873369" y="4515"/>
                  <a:pt x="2873005" y="9009"/>
                  <a:pt x="2872978" y="15122"/>
                </a:cubicBezTo>
                <a:cubicBezTo>
                  <a:pt x="2703040" y="37871"/>
                  <a:pt x="2574829" y="13353"/>
                  <a:pt x="2327112" y="15122"/>
                </a:cubicBezTo>
                <a:cubicBezTo>
                  <a:pt x="2079395" y="16891"/>
                  <a:pt x="2026258" y="-3474"/>
                  <a:pt x="1781246" y="15122"/>
                </a:cubicBezTo>
                <a:cubicBezTo>
                  <a:pt x="1536234" y="33718"/>
                  <a:pt x="1507455" y="17130"/>
                  <a:pt x="1235381" y="15122"/>
                </a:cubicBezTo>
                <a:cubicBezTo>
                  <a:pt x="963308" y="13114"/>
                  <a:pt x="884834" y="-13851"/>
                  <a:pt x="603325" y="15122"/>
                </a:cubicBezTo>
                <a:cubicBezTo>
                  <a:pt x="321816" y="44095"/>
                  <a:pt x="204416" y="6262"/>
                  <a:pt x="0" y="15122"/>
                </a:cubicBezTo>
                <a:cubicBezTo>
                  <a:pt x="402" y="9777"/>
                  <a:pt x="-270" y="634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445" r="1" b="15029"/>
          <a:stretch>
            <a:fillRect/>
          </a:stretch>
        </p:blipFill>
        <p:spPr>
          <a:xfrm>
            <a:off x="4391836" y="10"/>
            <a:ext cx="5687529" cy="567054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78104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78104" cy="56705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142873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3" name="Picture 12"/>
          <p:cNvPicPr/>
          <p:nvPr/>
        </p:nvPicPr>
        <p:blipFill>
          <a:blip r:embed="rId2"/>
          <a:stretch/>
        </p:blipFill>
        <p:spPr>
          <a:xfrm>
            <a:off x="1461848" y="189018"/>
            <a:ext cx="7156928" cy="50529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78104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36151" y="529251"/>
            <a:ext cx="3087369" cy="29486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tabLst>
                <a:tab pos="408240" algn="l"/>
              </a:tabLst>
            </a:pPr>
            <a:r>
              <a:rPr lang="en-US" sz="4400" b="0" u="none" strike="noStrike">
                <a:effectLst/>
                <a:uFillTx/>
                <a:latin typeface="+mj-lt"/>
                <a:ea typeface="+mj-ea"/>
                <a:cs typeface="+mj-cs"/>
              </a:rPr>
              <a:t>Water Tank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6151" y="3645810"/>
            <a:ext cx="2872978" cy="15122"/>
          </a:xfrm>
          <a:custGeom>
            <a:avLst/>
            <a:gdLst>
              <a:gd name="connsiteX0" fmla="*/ 0 w 2872978"/>
              <a:gd name="connsiteY0" fmla="*/ 0 h 15122"/>
              <a:gd name="connsiteX1" fmla="*/ 574596 w 2872978"/>
              <a:gd name="connsiteY1" fmla="*/ 0 h 15122"/>
              <a:gd name="connsiteX2" fmla="*/ 1120461 w 2872978"/>
              <a:gd name="connsiteY2" fmla="*/ 0 h 15122"/>
              <a:gd name="connsiteX3" fmla="*/ 1666327 w 2872978"/>
              <a:gd name="connsiteY3" fmla="*/ 0 h 15122"/>
              <a:gd name="connsiteX4" fmla="*/ 2298382 w 2872978"/>
              <a:gd name="connsiteY4" fmla="*/ 0 h 15122"/>
              <a:gd name="connsiteX5" fmla="*/ 2872978 w 2872978"/>
              <a:gd name="connsiteY5" fmla="*/ 0 h 15122"/>
              <a:gd name="connsiteX6" fmla="*/ 2872978 w 2872978"/>
              <a:gd name="connsiteY6" fmla="*/ 15122 h 15122"/>
              <a:gd name="connsiteX7" fmla="*/ 2298382 w 2872978"/>
              <a:gd name="connsiteY7" fmla="*/ 15122 h 15122"/>
              <a:gd name="connsiteX8" fmla="*/ 1809976 w 2872978"/>
              <a:gd name="connsiteY8" fmla="*/ 15122 h 15122"/>
              <a:gd name="connsiteX9" fmla="*/ 1264110 w 2872978"/>
              <a:gd name="connsiteY9" fmla="*/ 15122 h 15122"/>
              <a:gd name="connsiteX10" fmla="*/ 718245 w 2872978"/>
              <a:gd name="connsiteY10" fmla="*/ 15122 h 15122"/>
              <a:gd name="connsiteX11" fmla="*/ 0 w 2872978"/>
              <a:gd name="connsiteY11" fmla="*/ 15122 h 15122"/>
              <a:gd name="connsiteX12" fmla="*/ 0 w 2872978"/>
              <a:gd name="connsiteY12" fmla="*/ 0 h 15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72978" h="15122" fill="none" extrusionOk="0">
                <a:moveTo>
                  <a:pt x="0" y="0"/>
                </a:moveTo>
                <a:cubicBezTo>
                  <a:pt x="172719" y="24730"/>
                  <a:pt x="453930" y="-2711"/>
                  <a:pt x="574596" y="0"/>
                </a:cubicBezTo>
                <a:cubicBezTo>
                  <a:pt x="695262" y="2711"/>
                  <a:pt x="865623" y="-7967"/>
                  <a:pt x="1120461" y="0"/>
                </a:cubicBezTo>
                <a:cubicBezTo>
                  <a:pt x="1375299" y="7967"/>
                  <a:pt x="1550624" y="18063"/>
                  <a:pt x="1666327" y="0"/>
                </a:cubicBezTo>
                <a:cubicBezTo>
                  <a:pt x="1782030" y="-18063"/>
                  <a:pt x="2095408" y="-11159"/>
                  <a:pt x="2298382" y="0"/>
                </a:cubicBezTo>
                <a:cubicBezTo>
                  <a:pt x="2501357" y="11159"/>
                  <a:pt x="2725122" y="-5565"/>
                  <a:pt x="2872978" y="0"/>
                </a:cubicBezTo>
                <a:cubicBezTo>
                  <a:pt x="2873303" y="3899"/>
                  <a:pt x="2873522" y="8667"/>
                  <a:pt x="2872978" y="15122"/>
                </a:cubicBezTo>
                <a:cubicBezTo>
                  <a:pt x="2601857" y="-3645"/>
                  <a:pt x="2424161" y="-10278"/>
                  <a:pt x="2298382" y="15122"/>
                </a:cubicBezTo>
                <a:cubicBezTo>
                  <a:pt x="2172603" y="40522"/>
                  <a:pt x="1996400" y="38185"/>
                  <a:pt x="1809976" y="15122"/>
                </a:cubicBezTo>
                <a:cubicBezTo>
                  <a:pt x="1623552" y="-7941"/>
                  <a:pt x="1525733" y="8992"/>
                  <a:pt x="1264110" y="15122"/>
                </a:cubicBezTo>
                <a:cubicBezTo>
                  <a:pt x="1002487" y="21252"/>
                  <a:pt x="908261" y="27721"/>
                  <a:pt x="718245" y="15122"/>
                </a:cubicBezTo>
                <a:cubicBezTo>
                  <a:pt x="528229" y="2523"/>
                  <a:pt x="176399" y="47852"/>
                  <a:pt x="0" y="15122"/>
                </a:cubicBezTo>
                <a:cubicBezTo>
                  <a:pt x="684" y="10247"/>
                  <a:pt x="701" y="5846"/>
                  <a:pt x="0" y="0"/>
                </a:cubicBezTo>
                <a:close/>
              </a:path>
              <a:path w="2872978" h="15122" stroke="0" extrusionOk="0">
                <a:moveTo>
                  <a:pt x="0" y="0"/>
                </a:moveTo>
                <a:cubicBezTo>
                  <a:pt x="246331" y="2114"/>
                  <a:pt x="364990" y="-5865"/>
                  <a:pt x="517136" y="0"/>
                </a:cubicBezTo>
                <a:cubicBezTo>
                  <a:pt x="669282" y="5865"/>
                  <a:pt x="842769" y="11362"/>
                  <a:pt x="1149191" y="0"/>
                </a:cubicBezTo>
                <a:cubicBezTo>
                  <a:pt x="1455613" y="-11362"/>
                  <a:pt x="1529783" y="19802"/>
                  <a:pt x="1637597" y="0"/>
                </a:cubicBezTo>
                <a:cubicBezTo>
                  <a:pt x="1745411" y="-19802"/>
                  <a:pt x="1889711" y="-2153"/>
                  <a:pt x="2126004" y="0"/>
                </a:cubicBezTo>
                <a:cubicBezTo>
                  <a:pt x="2362297" y="2153"/>
                  <a:pt x="2713040" y="-27867"/>
                  <a:pt x="2872978" y="0"/>
                </a:cubicBezTo>
                <a:cubicBezTo>
                  <a:pt x="2873369" y="4515"/>
                  <a:pt x="2873005" y="9009"/>
                  <a:pt x="2872978" y="15122"/>
                </a:cubicBezTo>
                <a:cubicBezTo>
                  <a:pt x="2703040" y="37871"/>
                  <a:pt x="2574829" y="13353"/>
                  <a:pt x="2327112" y="15122"/>
                </a:cubicBezTo>
                <a:cubicBezTo>
                  <a:pt x="2079395" y="16891"/>
                  <a:pt x="2026258" y="-3474"/>
                  <a:pt x="1781246" y="15122"/>
                </a:cubicBezTo>
                <a:cubicBezTo>
                  <a:pt x="1536234" y="33718"/>
                  <a:pt x="1507455" y="17130"/>
                  <a:pt x="1235381" y="15122"/>
                </a:cubicBezTo>
                <a:cubicBezTo>
                  <a:pt x="963308" y="13114"/>
                  <a:pt x="884834" y="-13851"/>
                  <a:pt x="603325" y="15122"/>
                </a:cubicBezTo>
                <a:cubicBezTo>
                  <a:pt x="321816" y="44095"/>
                  <a:pt x="204416" y="6262"/>
                  <a:pt x="0" y="15122"/>
                </a:cubicBezTo>
                <a:cubicBezTo>
                  <a:pt x="402" y="9777"/>
                  <a:pt x="-270" y="634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5986" r="-2" b="8987"/>
          <a:stretch>
            <a:fillRect/>
          </a:stretch>
        </p:blipFill>
        <p:spPr>
          <a:xfrm>
            <a:off x="4391836" y="10"/>
            <a:ext cx="5687529" cy="567054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78104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36151" y="529251"/>
            <a:ext cx="3087369" cy="29486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tabLst>
                <a:tab pos="408240" algn="l"/>
              </a:tabLst>
            </a:pPr>
            <a:r>
              <a:rPr lang="en-US" sz="4400" b="0" u="none" strike="noStrike" dirty="0">
                <a:effectLst/>
                <a:uFillTx/>
                <a:latin typeface="+mj-lt"/>
                <a:ea typeface="+mj-ea"/>
                <a:cs typeface="+mj-cs"/>
              </a:rPr>
              <a:t>Solar Panels</a:t>
            </a:r>
          </a:p>
        </p:txBody>
      </p:sp>
      <p:sp>
        <p:nvSpPr>
          <p:cNvPr id="24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6151" y="3645810"/>
            <a:ext cx="2872978" cy="15122"/>
          </a:xfrm>
          <a:custGeom>
            <a:avLst/>
            <a:gdLst>
              <a:gd name="connsiteX0" fmla="*/ 0 w 2872978"/>
              <a:gd name="connsiteY0" fmla="*/ 0 h 15122"/>
              <a:gd name="connsiteX1" fmla="*/ 574596 w 2872978"/>
              <a:gd name="connsiteY1" fmla="*/ 0 h 15122"/>
              <a:gd name="connsiteX2" fmla="*/ 1120461 w 2872978"/>
              <a:gd name="connsiteY2" fmla="*/ 0 h 15122"/>
              <a:gd name="connsiteX3" fmla="*/ 1666327 w 2872978"/>
              <a:gd name="connsiteY3" fmla="*/ 0 h 15122"/>
              <a:gd name="connsiteX4" fmla="*/ 2298382 w 2872978"/>
              <a:gd name="connsiteY4" fmla="*/ 0 h 15122"/>
              <a:gd name="connsiteX5" fmla="*/ 2872978 w 2872978"/>
              <a:gd name="connsiteY5" fmla="*/ 0 h 15122"/>
              <a:gd name="connsiteX6" fmla="*/ 2872978 w 2872978"/>
              <a:gd name="connsiteY6" fmla="*/ 15122 h 15122"/>
              <a:gd name="connsiteX7" fmla="*/ 2298382 w 2872978"/>
              <a:gd name="connsiteY7" fmla="*/ 15122 h 15122"/>
              <a:gd name="connsiteX8" fmla="*/ 1809976 w 2872978"/>
              <a:gd name="connsiteY8" fmla="*/ 15122 h 15122"/>
              <a:gd name="connsiteX9" fmla="*/ 1264110 w 2872978"/>
              <a:gd name="connsiteY9" fmla="*/ 15122 h 15122"/>
              <a:gd name="connsiteX10" fmla="*/ 718245 w 2872978"/>
              <a:gd name="connsiteY10" fmla="*/ 15122 h 15122"/>
              <a:gd name="connsiteX11" fmla="*/ 0 w 2872978"/>
              <a:gd name="connsiteY11" fmla="*/ 15122 h 15122"/>
              <a:gd name="connsiteX12" fmla="*/ 0 w 2872978"/>
              <a:gd name="connsiteY12" fmla="*/ 0 h 15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72978" h="15122" fill="none" extrusionOk="0">
                <a:moveTo>
                  <a:pt x="0" y="0"/>
                </a:moveTo>
                <a:cubicBezTo>
                  <a:pt x="172719" y="24730"/>
                  <a:pt x="453930" y="-2711"/>
                  <a:pt x="574596" y="0"/>
                </a:cubicBezTo>
                <a:cubicBezTo>
                  <a:pt x="695262" y="2711"/>
                  <a:pt x="865623" y="-7967"/>
                  <a:pt x="1120461" y="0"/>
                </a:cubicBezTo>
                <a:cubicBezTo>
                  <a:pt x="1375299" y="7967"/>
                  <a:pt x="1550624" y="18063"/>
                  <a:pt x="1666327" y="0"/>
                </a:cubicBezTo>
                <a:cubicBezTo>
                  <a:pt x="1782030" y="-18063"/>
                  <a:pt x="2095408" y="-11159"/>
                  <a:pt x="2298382" y="0"/>
                </a:cubicBezTo>
                <a:cubicBezTo>
                  <a:pt x="2501357" y="11159"/>
                  <a:pt x="2725122" y="-5565"/>
                  <a:pt x="2872978" y="0"/>
                </a:cubicBezTo>
                <a:cubicBezTo>
                  <a:pt x="2873303" y="3899"/>
                  <a:pt x="2873522" y="8667"/>
                  <a:pt x="2872978" y="15122"/>
                </a:cubicBezTo>
                <a:cubicBezTo>
                  <a:pt x="2601857" y="-3645"/>
                  <a:pt x="2424161" y="-10278"/>
                  <a:pt x="2298382" y="15122"/>
                </a:cubicBezTo>
                <a:cubicBezTo>
                  <a:pt x="2172603" y="40522"/>
                  <a:pt x="1996400" y="38185"/>
                  <a:pt x="1809976" y="15122"/>
                </a:cubicBezTo>
                <a:cubicBezTo>
                  <a:pt x="1623552" y="-7941"/>
                  <a:pt x="1525733" y="8992"/>
                  <a:pt x="1264110" y="15122"/>
                </a:cubicBezTo>
                <a:cubicBezTo>
                  <a:pt x="1002487" y="21252"/>
                  <a:pt x="908261" y="27721"/>
                  <a:pt x="718245" y="15122"/>
                </a:cubicBezTo>
                <a:cubicBezTo>
                  <a:pt x="528229" y="2523"/>
                  <a:pt x="176399" y="47852"/>
                  <a:pt x="0" y="15122"/>
                </a:cubicBezTo>
                <a:cubicBezTo>
                  <a:pt x="684" y="10247"/>
                  <a:pt x="701" y="5846"/>
                  <a:pt x="0" y="0"/>
                </a:cubicBezTo>
                <a:close/>
              </a:path>
              <a:path w="2872978" h="15122" stroke="0" extrusionOk="0">
                <a:moveTo>
                  <a:pt x="0" y="0"/>
                </a:moveTo>
                <a:cubicBezTo>
                  <a:pt x="246331" y="2114"/>
                  <a:pt x="364990" y="-5865"/>
                  <a:pt x="517136" y="0"/>
                </a:cubicBezTo>
                <a:cubicBezTo>
                  <a:pt x="669282" y="5865"/>
                  <a:pt x="842769" y="11362"/>
                  <a:pt x="1149191" y="0"/>
                </a:cubicBezTo>
                <a:cubicBezTo>
                  <a:pt x="1455613" y="-11362"/>
                  <a:pt x="1529783" y="19802"/>
                  <a:pt x="1637597" y="0"/>
                </a:cubicBezTo>
                <a:cubicBezTo>
                  <a:pt x="1745411" y="-19802"/>
                  <a:pt x="1889711" y="-2153"/>
                  <a:pt x="2126004" y="0"/>
                </a:cubicBezTo>
                <a:cubicBezTo>
                  <a:pt x="2362297" y="2153"/>
                  <a:pt x="2713040" y="-27867"/>
                  <a:pt x="2872978" y="0"/>
                </a:cubicBezTo>
                <a:cubicBezTo>
                  <a:pt x="2873369" y="4515"/>
                  <a:pt x="2873005" y="9009"/>
                  <a:pt x="2872978" y="15122"/>
                </a:cubicBezTo>
                <a:cubicBezTo>
                  <a:pt x="2703040" y="37871"/>
                  <a:pt x="2574829" y="13353"/>
                  <a:pt x="2327112" y="15122"/>
                </a:cubicBezTo>
                <a:cubicBezTo>
                  <a:pt x="2079395" y="16891"/>
                  <a:pt x="2026258" y="-3474"/>
                  <a:pt x="1781246" y="15122"/>
                </a:cubicBezTo>
                <a:cubicBezTo>
                  <a:pt x="1536234" y="33718"/>
                  <a:pt x="1507455" y="17130"/>
                  <a:pt x="1235381" y="15122"/>
                </a:cubicBezTo>
                <a:cubicBezTo>
                  <a:pt x="963308" y="13114"/>
                  <a:pt x="884834" y="-13851"/>
                  <a:pt x="603325" y="15122"/>
                </a:cubicBezTo>
                <a:cubicBezTo>
                  <a:pt x="321816" y="44095"/>
                  <a:pt x="204416" y="6262"/>
                  <a:pt x="0" y="15122"/>
                </a:cubicBezTo>
                <a:cubicBezTo>
                  <a:pt x="402" y="9777"/>
                  <a:pt x="-270" y="634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118" r="-2" b="21855"/>
          <a:stretch>
            <a:fillRect/>
          </a:stretch>
        </p:blipFill>
        <p:spPr>
          <a:xfrm>
            <a:off x="4391836" y="10"/>
            <a:ext cx="5687529" cy="567054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78104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736151" y="529251"/>
            <a:ext cx="3087369" cy="29486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tabLst>
                <a:tab pos="408240" algn="l"/>
              </a:tabLst>
            </a:pPr>
            <a:r>
              <a:rPr lang="en-US" sz="4400" b="0" u="none" strike="noStrike">
                <a:effectLst/>
                <a:uFillTx/>
                <a:latin typeface="+mj-lt"/>
                <a:ea typeface="+mj-ea"/>
                <a:cs typeface="+mj-cs"/>
              </a:rPr>
              <a:t>Battery</a:t>
            </a:r>
          </a:p>
        </p:txBody>
      </p:sp>
      <p:sp>
        <p:nvSpPr>
          <p:cNvPr id="26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6151" y="3645810"/>
            <a:ext cx="2872978" cy="15122"/>
          </a:xfrm>
          <a:custGeom>
            <a:avLst/>
            <a:gdLst>
              <a:gd name="connsiteX0" fmla="*/ 0 w 2872978"/>
              <a:gd name="connsiteY0" fmla="*/ 0 h 15122"/>
              <a:gd name="connsiteX1" fmla="*/ 574596 w 2872978"/>
              <a:gd name="connsiteY1" fmla="*/ 0 h 15122"/>
              <a:gd name="connsiteX2" fmla="*/ 1120461 w 2872978"/>
              <a:gd name="connsiteY2" fmla="*/ 0 h 15122"/>
              <a:gd name="connsiteX3" fmla="*/ 1666327 w 2872978"/>
              <a:gd name="connsiteY3" fmla="*/ 0 h 15122"/>
              <a:gd name="connsiteX4" fmla="*/ 2298382 w 2872978"/>
              <a:gd name="connsiteY4" fmla="*/ 0 h 15122"/>
              <a:gd name="connsiteX5" fmla="*/ 2872978 w 2872978"/>
              <a:gd name="connsiteY5" fmla="*/ 0 h 15122"/>
              <a:gd name="connsiteX6" fmla="*/ 2872978 w 2872978"/>
              <a:gd name="connsiteY6" fmla="*/ 15122 h 15122"/>
              <a:gd name="connsiteX7" fmla="*/ 2298382 w 2872978"/>
              <a:gd name="connsiteY7" fmla="*/ 15122 h 15122"/>
              <a:gd name="connsiteX8" fmla="*/ 1809976 w 2872978"/>
              <a:gd name="connsiteY8" fmla="*/ 15122 h 15122"/>
              <a:gd name="connsiteX9" fmla="*/ 1264110 w 2872978"/>
              <a:gd name="connsiteY9" fmla="*/ 15122 h 15122"/>
              <a:gd name="connsiteX10" fmla="*/ 718245 w 2872978"/>
              <a:gd name="connsiteY10" fmla="*/ 15122 h 15122"/>
              <a:gd name="connsiteX11" fmla="*/ 0 w 2872978"/>
              <a:gd name="connsiteY11" fmla="*/ 15122 h 15122"/>
              <a:gd name="connsiteX12" fmla="*/ 0 w 2872978"/>
              <a:gd name="connsiteY12" fmla="*/ 0 h 15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72978" h="15122" fill="none" extrusionOk="0">
                <a:moveTo>
                  <a:pt x="0" y="0"/>
                </a:moveTo>
                <a:cubicBezTo>
                  <a:pt x="172719" y="24730"/>
                  <a:pt x="453930" y="-2711"/>
                  <a:pt x="574596" y="0"/>
                </a:cubicBezTo>
                <a:cubicBezTo>
                  <a:pt x="695262" y="2711"/>
                  <a:pt x="865623" y="-7967"/>
                  <a:pt x="1120461" y="0"/>
                </a:cubicBezTo>
                <a:cubicBezTo>
                  <a:pt x="1375299" y="7967"/>
                  <a:pt x="1550624" y="18063"/>
                  <a:pt x="1666327" y="0"/>
                </a:cubicBezTo>
                <a:cubicBezTo>
                  <a:pt x="1782030" y="-18063"/>
                  <a:pt x="2095408" y="-11159"/>
                  <a:pt x="2298382" y="0"/>
                </a:cubicBezTo>
                <a:cubicBezTo>
                  <a:pt x="2501357" y="11159"/>
                  <a:pt x="2725122" y="-5565"/>
                  <a:pt x="2872978" y="0"/>
                </a:cubicBezTo>
                <a:cubicBezTo>
                  <a:pt x="2873303" y="3899"/>
                  <a:pt x="2873522" y="8667"/>
                  <a:pt x="2872978" y="15122"/>
                </a:cubicBezTo>
                <a:cubicBezTo>
                  <a:pt x="2601857" y="-3645"/>
                  <a:pt x="2424161" y="-10278"/>
                  <a:pt x="2298382" y="15122"/>
                </a:cubicBezTo>
                <a:cubicBezTo>
                  <a:pt x="2172603" y="40522"/>
                  <a:pt x="1996400" y="38185"/>
                  <a:pt x="1809976" y="15122"/>
                </a:cubicBezTo>
                <a:cubicBezTo>
                  <a:pt x="1623552" y="-7941"/>
                  <a:pt x="1525733" y="8992"/>
                  <a:pt x="1264110" y="15122"/>
                </a:cubicBezTo>
                <a:cubicBezTo>
                  <a:pt x="1002487" y="21252"/>
                  <a:pt x="908261" y="27721"/>
                  <a:pt x="718245" y="15122"/>
                </a:cubicBezTo>
                <a:cubicBezTo>
                  <a:pt x="528229" y="2523"/>
                  <a:pt x="176399" y="47852"/>
                  <a:pt x="0" y="15122"/>
                </a:cubicBezTo>
                <a:cubicBezTo>
                  <a:pt x="684" y="10247"/>
                  <a:pt x="701" y="5846"/>
                  <a:pt x="0" y="0"/>
                </a:cubicBezTo>
                <a:close/>
              </a:path>
              <a:path w="2872978" h="15122" stroke="0" extrusionOk="0">
                <a:moveTo>
                  <a:pt x="0" y="0"/>
                </a:moveTo>
                <a:cubicBezTo>
                  <a:pt x="246331" y="2114"/>
                  <a:pt x="364990" y="-5865"/>
                  <a:pt x="517136" y="0"/>
                </a:cubicBezTo>
                <a:cubicBezTo>
                  <a:pt x="669282" y="5865"/>
                  <a:pt x="842769" y="11362"/>
                  <a:pt x="1149191" y="0"/>
                </a:cubicBezTo>
                <a:cubicBezTo>
                  <a:pt x="1455613" y="-11362"/>
                  <a:pt x="1529783" y="19802"/>
                  <a:pt x="1637597" y="0"/>
                </a:cubicBezTo>
                <a:cubicBezTo>
                  <a:pt x="1745411" y="-19802"/>
                  <a:pt x="1889711" y="-2153"/>
                  <a:pt x="2126004" y="0"/>
                </a:cubicBezTo>
                <a:cubicBezTo>
                  <a:pt x="2362297" y="2153"/>
                  <a:pt x="2713040" y="-27867"/>
                  <a:pt x="2872978" y="0"/>
                </a:cubicBezTo>
                <a:cubicBezTo>
                  <a:pt x="2873369" y="4515"/>
                  <a:pt x="2873005" y="9009"/>
                  <a:pt x="2872978" y="15122"/>
                </a:cubicBezTo>
                <a:cubicBezTo>
                  <a:pt x="2703040" y="37871"/>
                  <a:pt x="2574829" y="13353"/>
                  <a:pt x="2327112" y="15122"/>
                </a:cubicBezTo>
                <a:cubicBezTo>
                  <a:pt x="2079395" y="16891"/>
                  <a:pt x="2026258" y="-3474"/>
                  <a:pt x="1781246" y="15122"/>
                </a:cubicBezTo>
                <a:cubicBezTo>
                  <a:pt x="1536234" y="33718"/>
                  <a:pt x="1507455" y="17130"/>
                  <a:pt x="1235381" y="15122"/>
                </a:cubicBezTo>
                <a:cubicBezTo>
                  <a:pt x="963308" y="13114"/>
                  <a:pt x="884834" y="-13851"/>
                  <a:pt x="603325" y="15122"/>
                </a:cubicBezTo>
                <a:cubicBezTo>
                  <a:pt x="321816" y="44095"/>
                  <a:pt x="204416" y="6262"/>
                  <a:pt x="0" y="15122"/>
                </a:cubicBezTo>
                <a:cubicBezTo>
                  <a:pt x="402" y="9777"/>
                  <a:pt x="-270" y="634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31" r="-2" b="24142"/>
          <a:stretch>
            <a:fillRect/>
          </a:stretch>
        </p:blipFill>
        <p:spPr>
          <a:xfrm>
            <a:off x="4391836" y="10"/>
            <a:ext cx="5687529" cy="567054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7B42F36-B3C1-4247-AF36-090F0134E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0" y="1"/>
            <a:ext cx="10078104" cy="567054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F131A2-E574-4D95-A322-C5FF0B64E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800">
                <a:solidFill>
                  <a:srgbClr val="000000"/>
                </a:solidFill>
                <a:latin typeface="Times-Roman"/>
              </a:rPr>
              <a:t>FamilyID=Office_ArchiveTorn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36262" y="3926550"/>
            <a:ext cx="7279716" cy="8301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tabLst>
                <a:tab pos="408240" algn="l"/>
              </a:tabLst>
            </a:pPr>
            <a:r>
              <a:rPr lang="en-US" sz="3000" b="0" u="none" strike="noStrike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+mj-lt"/>
                <a:ea typeface="+mj-ea"/>
                <a:cs typeface="+mj-cs"/>
              </a:rPr>
              <a:t>Installation</a:t>
            </a:r>
          </a:p>
        </p:txBody>
      </p:sp>
      <p:pic>
        <p:nvPicPr>
          <p:cNvPr id="21" name="Picture 20"/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" b="1760"/>
          <a:stretch>
            <a:fillRect/>
          </a:stretch>
        </p:blipFill>
        <p:spPr>
          <a:xfrm>
            <a:off x="3339207" y="10"/>
            <a:ext cx="3373067" cy="4234911"/>
          </a:xfrm>
          <a:custGeom>
            <a:avLst/>
            <a:gdLst/>
            <a:ahLst/>
            <a:cxnLst/>
            <a:rect l="l" t="t" r="r" b="b"/>
            <a:pathLst>
              <a:path w="4079551" h="5121742">
                <a:moveTo>
                  <a:pt x="0" y="0"/>
                </a:moveTo>
                <a:lnTo>
                  <a:pt x="1995194" y="0"/>
                </a:lnTo>
                <a:lnTo>
                  <a:pt x="2066032" y="17448"/>
                </a:lnTo>
                <a:cubicBezTo>
                  <a:pt x="2128997" y="23966"/>
                  <a:pt x="2110147" y="27214"/>
                  <a:pt x="2159511" y="26888"/>
                </a:cubicBezTo>
                <a:cubicBezTo>
                  <a:pt x="2164432" y="26525"/>
                  <a:pt x="2173850" y="35708"/>
                  <a:pt x="2192911" y="33431"/>
                </a:cubicBezTo>
                <a:cubicBezTo>
                  <a:pt x="2223081" y="37362"/>
                  <a:pt x="2206425" y="48416"/>
                  <a:pt x="2245068" y="52056"/>
                </a:cubicBezTo>
                <a:cubicBezTo>
                  <a:pt x="2241495" y="55478"/>
                  <a:pt x="2279354" y="53783"/>
                  <a:pt x="2283002" y="65933"/>
                </a:cubicBezTo>
                <a:cubicBezTo>
                  <a:pt x="2299420" y="69803"/>
                  <a:pt x="2324641" y="73066"/>
                  <a:pt x="2343575" y="75274"/>
                </a:cubicBezTo>
                <a:cubicBezTo>
                  <a:pt x="2371943" y="81224"/>
                  <a:pt x="2386065" y="87641"/>
                  <a:pt x="2390257" y="91880"/>
                </a:cubicBezTo>
                <a:cubicBezTo>
                  <a:pt x="2418657" y="98611"/>
                  <a:pt x="2415586" y="99822"/>
                  <a:pt x="2452878" y="114104"/>
                </a:cubicBezTo>
                <a:cubicBezTo>
                  <a:pt x="2474763" y="108974"/>
                  <a:pt x="2493568" y="120070"/>
                  <a:pt x="2502728" y="130204"/>
                </a:cubicBezTo>
                <a:cubicBezTo>
                  <a:pt x="2527501" y="139804"/>
                  <a:pt x="2581310" y="162727"/>
                  <a:pt x="2616700" y="165762"/>
                </a:cubicBezTo>
                <a:cubicBezTo>
                  <a:pt x="2670822" y="165032"/>
                  <a:pt x="2655678" y="176304"/>
                  <a:pt x="2679757" y="184874"/>
                </a:cubicBezTo>
                <a:cubicBezTo>
                  <a:pt x="2698501" y="195527"/>
                  <a:pt x="2695893" y="186329"/>
                  <a:pt x="2715454" y="199796"/>
                </a:cubicBezTo>
                <a:lnTo>
                  <a:pt x="2751684" y="215417"/>
                </a:lnTo>
                <a:lnTo>
                  <a:pt x="2795379" y="239878"/>
                </a:lnTo>
                <a:lnTo>
                  <a:pt x="2805381" y="246602"/>
                </a:lnTo>
                <a:cubicBezTo>
                  <a:pt x="2810511" y="246626"/>
                  <a:pt x="2813766" y="247045"/>
                  <a:pt x="2815845" y="247782"/>
                </a:cubicBezTo>
                <a:cubicBezTo>
                  <a:pt x="2815896" y="247881"/>
                  <a:pt x="2815949" y="247980"/>
                  <a:pt x="2816000" y="248079"/>
                </a:cubicBezTo>
                <a:lnTo>
                  <a:pt x="2830764" y="251040"/>
                </a:lnTo>
                <a:cubicBezTo>
                  <a:pt x="2847879" y="251404"/>
                  <a:pt x="2882218" y="277370"/>
                  <a:pt x="2898472" y="276678"/>
                </a:cubicBezTo>
                <a:cubicBezTo>
                  <a:pt x="2905647" y="293133"/>
                  <a:pt x="2902453" y="265766"/>
                  <a:pt x="2929804" y="280704"/>
                </a:cubicBezTo>
                <a:cubicBezTo>
                  <a:pt x="2941996" y="282696"/>
                  <a:pt x="2947122" y="284716"/>
                  <a:pt x="2957338" y="286247"/>
                </a:cubicBezTo>
                <a:cubicBezTo>
                  <a:pt x="2957479" y="286667"/>
                  <a:pt x="2990960" y="289467"/>
                  <a:pt x="2991101" y="289887"/>
                </a:cubicBezTo>
                <a:lnTo>
                  <a:pt x="3015504" y="293980"/>
                </a:lnTo>
                <a:lnTo>
                  <a:pt x="3021078" y="296051"/>
                </a:lnTo>
                <a:lnTo>
                  <a:pt x="3053567" y="292851"/>
                </a:lnTo>
                <a:lnTo>
                  <a:pt x="3069787" y="292672"/>
                </a:lnTo>
                <a:lnTo>
                  <a:pt x="3075539" y="289579"/>
                </a:lnTo>
                <a:cubicBezTo>
                  <a:pt x="3081105" y="287930"/>
                  <a:pt x="3088240" y="287741"/>
                  <a:pt x="3098888" y="290860"/>
                </a:cubicBezTo>
                <a:lnTo>
                  <a:pt x="3101129" y="292153"/>
                </a:lnTo>
                <a:lnTo>
                  <a:pt x="3133932" y="286561"/>
                </a:lnTo>
                <a:cubicBezTo>
                  <a:pt x="3140944" y="284784"/>
                  <a:pt x="3168952" y="294171"/>
                  <a:pt x="3174858" y="290616"/>
                </a:cubicBezTo>
                <a:cubicBezTo>
                  <a:pt x="3230764" y="295457"/>
                  <a:pt x="3264969" y="278925"/>
                  <a:pt x="3333227" y="290351"/>
                </a:cubicBezTo>
                <a:cubicBezTo>
                  <a:pt x="3378919" y="294938"/>
                  <a:pt x="3404596" y="294841"/>
                  <a:pt x="3434083" y="298450"/>
                </a:cubicBezTo>
                <a:cubicBezTo>
                  <a:pt x="3463570" y="302059"/>
                  <a:pt x="3491152" y="308462"/>
                  <a:pt x="3510149" y="312007"/>
                </a:cubicBezTo>
                <a:cubicBezTo>
                  <a:pt x="3529146" y="315552"/>
                  <a:pt x="3524019" y="317217"/>
                  <a:pt x="3548064" y="319723"/>
                </a:cubicBezTo>
                <a:cubicBezTo>
                  <a:pt x="3572109" y="322229"/>
                  <a:pt x="3631075" y="320322"/>
                  <a:pt x="3654421" y="327043"/>
                </a:cubicBezTo>
                <a:cubicBezTo>
                  <a:pt x="3679638" y="326359"/>
                  <a:pt x="3682937" y="337391"/>
                  <a:pt x="3696714" y="336075"/>
                </a:cubicBezTo>
                <a:cubicBezTo>
                  <a:pt x="3767949" y="352546"/>
                  <a:pt x="3827292" y="349618"/>
                  <a:pt x="3913983" y="346950"/>
                </a:cubicBezTo>
                <a:cubicBezTo>
                  <a:pt x="3971130" y="351831"/>
                  <a:pt x="3970098" y="354607"/>
                  <a:pt x="3995145" y="357420"/>
                </a:cubicBezTo>
                <a:cubicBezTo>
                  <a:pt x="4002790" y="360247"/>
                  <a:pt x="4006581" y="350414"/>
                  <a:pt x="4013468" y="354306"/>
                </a:cubicBezTo>
                <a:lnTo>
                  <a:pt x="4048834" y="359505"/>
                </a:lnTo>
                <a:lnTo>
                  <a:pt x="4074799" y="369645"/>
                </a:lnTo>
                <a:lnTo>
                  <a:pt x="4079551" y="370898"/>
                </a:lnTo>
                <a:lnTo>
                  <a:pt x="4079551" y="5121742"/>
                </a:lnTo>
                <a:lnTo>
                  <a:pt x="4068742" y="5113500"/>
                </a:lnTo>
                <a:cubicBezTo>
                  <a:pt x="4063338" y="5107661"/>
                  <a:pt x="4059868" y="5101409"/>
                  <a:pt x="4058894" y="5094665"/>
                </a:cubicBezTo>
                <a:cubicBezTo>
                  <a:pt x="3987852" y="5077156"/>
                  <a:pt x="4047488" y="5077984"/>
                  <a:pt x="3952029" y="5063154"/>
                </a:cubicBezTo>
                <a:cubicBezTo>
                  <a:pt x="3867363" y="5050598"/>
                  <a:pt x="3615061" y="5028910"/>
                  <a:pt x="3557637" y="5010001"/>
                </a:cubicBezTo>
                <a:cubicBezTo>
                  <a:pt x="3479990" y="5000422"/>
                  <a:pt x="3519950" y="4999882"/>
                  <a:pt x="3486145" y="5005680"/>
                </a:cubicBezTo>
                <a:cubicBezTo>
                  <a:pt x="3429218" y="5014226"/>
                  <a:pt x="3425986" y="4996913"/>
                  <a:pt x="3388517" y="4998135"/>
                </a:cubicBezTo>
                <a:cubicBezTo>
                  <a:pt x="3332792" y="4985135"/>
                  <a:pt x="3225211" y="4978839"/>
                  <a:pt x="3151800" y="4964999"/>
                </a:cubicBezTo>
                <a:cubicBezTo>
                  <a:pt x="3089955" y="4955605"/>
                  <a:pt x="3078013" y="4941781"/>
                  <a:pt x="3017820" y="4936923"/>
                </a:cubicBezTo>
                <a:cubicBezTo>
                  <a:pt x="2983861" y="4928606"/>
                  <a:pt x="2965335" y="4947639"/>
                  <a:pt x="2948051" y="4915098"/>
                </a:cubicBezTo>
                <a:cubicBezTo>
                  <a:pt x="2926332" y="4902193"/>
                  <a:pt x="2886343" y="4901643"/>
                  <a:pt x="2850186" y="4894812"/>
                </a:cubicBezTo>
                <a:cubicBezTo>
                  <a:pt x="2832001" y="4893294"/>
                  <a:pt x="2812810" y="4898744"/>
                  <a:pt x="2773357" y="4888477"/>
                </a:cubicBezTo>
                <a:cubicBezTo>
                  <a:pt x="2743350" y="4880689"/>
                  <a:pt x="2708497" y="4865066"/>
                  <a:pt x="2705025" y="4886289"/>
                </a:cubicBezTo>
                <a:cubicBezTo>
                  <a:pt x="2674575" y="4858628"/>
                  <a:pt x="2685763" y="4877642"/>
                  <a:pt x="2646233" y="4877189"/>
                </a:cubicBezTo>
                <a:cubicBezTo>
                  <a:pt x="2543240" y="4848149"/>
                  <a:pt x="2501889" y="4866909"/>
                  <a:pt x="2424169" y="4851885"/>
                </a:cubicBezTo>
                <a:cubicBezTo>
                  <a:pt x="2404486" y="4833480"/>
                  <a:pt x="2400682" y="4878338"/>
                  <a:pt x="2350685" y="4835310"/>
                </a:cubicBezTo>
                <a:cubicBezTo>
                  <a:pt x="2346969" y="4837458"/>
                  <a:pt x="2324430" y="4815003"/>
                  <a:pt x="2309189" y="4809282"/>
                </a:cubicBezTo>
                <a:cubicBezTo>
                  <a:pt x="2293948" y="4803561"/>
                  <a:pt x="2272811" y="4801970"/>
                  <a:pt x="2259235" y="4800986"/>
                </a:cubicBezTo>
                <a:cubicBezTo>
                  <a:pt x="2245658" y="4800001"/>
                  <a:pt x="2243609" y="4803372"/>
                  <a:pt x="2227729" y="4803372"/>
                </a:cubicBezTo>
                <a:cubicBezTo>
                  <a:pt x="2211848" y="4803372"/>
                  <a:pt x="2190174" y="4790407"/>
                  <a:pt x="2160878" y="4813279"/>
                </a:cubicBezTo>
                <a:cubicBezTo>
                  <a:pt x="2146951" y="4811561"/>
                  <a:pt x="2155252" y="4798893"/>
                  <a:pt x="2144167" y="4793069"/>
                </a:cubicBezTo>
                <a:cubicBezTo>
                  <a:pt x="2138625" y="4790157"/>
                  <a:pt x="2130209" y="4787368"/>
                  <a:pt x="2121162" y="4784859"/>
                </a:cubicBezTo>
                <a:lnTo>
                  <a:pt x="2094401" y="4778344"/>
                </a:lnTo>
                <a:lnTo>
                  <a:pt x="2094882" y="4776919"/>
                </a:lnTo>
                <a:cubicBezTo>
                  <a:pt x="2092677" y="4775558"/>
                  <a:pt x="2089097" y="4774323"/>
                  <a:pt x="2087794" y="4774223"/>
                </a:cubicBezTo>
                <a:cubicBezTo>
                  <a:pt x="2086491" y="4774123"/>
                  <a:pt x="2087466" y="4775159"/>
                  <a:pt x="2094371" y="4778337"/>
                </a:cubicBezTo>
                <a:lnTo>
                  <a:pt x="2094401" y="4778344"/>
                </a:lnTo>
                <a:lnTo>
                  <a:pt x="2093715" y="4780377"/>
                </a:lnTo>
                <a:cubicBezTo>
                  <a:pt x="2089515" y="4780985"/>
                  <a:pt x="2080286" y="4780711"/>
                  <a:pt x="2062375" y="4778549"/>
                </a:cubicBezTo>
                <a:cubicBezTo>
                  <a:pt x="2042674" y="4771181"/>
                  <a:pt x="2014477" y="4774492"/>
                  <a:pt x="1994248" y="4768862"/>
                </a:cubicBezTo>
                <a:cubicBezTo>
                  <a:pt x="1974019" y="4763231"/>
                  <a:pt x="1952871" y="4755713"/>
                  <a:pt x="1937256" y="4751678"/>
                </a:cubicBezTo>
                <a:cubicBezTo>
                  <a:pt x="1907785" y="4744300"/>
                  <a:pt x="1899543" y="4740617"/>
                  <a:pt x="1881810" y="4737737"/>
                </a:cubicBezTo>
                <a:cubicBezTo>
                  <a:pt x="1864077" y="4734858"/>
                  <a:pt x="1845240" y="4734501"/>
                  <a:pt x="1830859" y="4734403"/>
                </a:cubicBezTo>
                <a:cubicBezTo>
                  <a:pt x="1816479" y="4734305"/>
                  <a:pt x="1813540" y="4739700"/>
                  <a:pt x="1795527" y="4737148"/>
                </a:cubicBezTo>
                <a:cubicBezTo>
                  <a:pt x="1766274" y="4729435"/>
                  <a:pt x="1769196" y="4730400"/>
                  <a:pt x="1733366" y="4726150"/>
                </a:cubicBezTo>
                <a:lnTo>
                  <a:pt x="1642377" y="4726617"/>
                </a:lnTo>
                <a:lnTo>
                  <a:pt x="1611957" y="4723904"/>
                </a:lnTo>
                <a:cubicBezTo>
                  <a:pt x="1601202" y="4725929"/>
                  <a:pt x="1590447" y="4714121"/>
                  <a:pt x="1579694" y="4716145"/>
                </a:cubicBezTo>
                <a:lnTo>
                  <a:pt x="1529000" y="4712292"/>
                </a:lnTo>
                <a:cubicBezTo>
                  <a:pt x="1506629" y="4692374"/>
                  <a:pt x="1502551" y="4712551"/>
                  <a:pt x="1486695" y="4707303"/>
                </a:cubicBezTo>
                <a:cubicBezTo>
                  <a:pt x="1459462" y="4696523"/>
                  <a:pt x="1453852" y="4697563"/>
                  <a:pt x="1426366" y="4687718"/>
                </a:cubicBezTo>
                <a:cubicBezTo>
                  <a:pt x="1412560" y="4689453"/>
                  <a:pt x="1397512" y="4684365"/>
                  <a:pt x="1384037" y="4687843"/>
                </a:cubicBezTo>
                <a:lnTo>
                  <a:pt x="1346996" y="4686184"/>
                </a:lnTo>
                <a:lnTo>
                  <a:pt x="1308817" y="4690023"/>
                </a:lnTo>
                <a:lnTo>
                  <a:pt x="1268850" y="4701204"/>
                </a:lnTo>
                <a:cubicBezTo>
                  <a:pt x="1253323" y="4701949"/>
                  <a:pt x="1236826" y="4700974"/>
                  <a:pt x="1218909" y="4697243"/>
                </a:cubicBezTo>
                <a:cubicBezTo>
                  <a:pt x="1204883" y="4695263"/>
                  <a:pt x="1183521" y="4694006"/>
                  <a:pt x="1167081" y="4681108"/>
                </a:cubicBezTo>
                <a:cubicBezTo>
                  <a:pt x="1150641" y="4668210"/>
                  <a:pt x="1027982" y="4656956"/>
                  <a:pt x="1028065" y="4656732"/>
                </a:cubicBezTo>
                <a:cubicBezTo>
                  <a:pt x="997413" y="4653433"/>
                  <a:pt x="998916" y="4666066"/>
                  <a:pt x="983167" y="4667463"/>
                </a:cubicBezTo>
                <a:cubicBezTo>
                  <a:pt x="967418" y="4668859"/>
                  <a:pt x="959283" y="4663456"/>
                  <a:pt x="933575" y="4665113"/>
                </a:cubicBezTo>
                <a:cubicBezTo>
                  <a:pt x="907867" y="4666771"/>
                  <a:pt x="856664" y="4676890"/>
                  <a:pt x="828922" y="4677409"/>
                </a:cubicBezTo>
                <a:cubicBezTo>
                  <a:pt x="808598" y="4677652"/>
                  <a:pt x="807933" y="4665718"/>
                  <a:pt x="785859" y="4661311"/>
                </a:cubicBezTo>
                <a:cubicBezTo>
                  <a:pt x="764346" y="4676275"/>
                  <a:pt x="708123" y="4640980"/>
                  <a:pt x="709519" y="4662282"/>
                </a:cubicBezTo>
                <a:cubicBezTo>
                  <a:pt x="657776" y="4649495"/>
                  <a:pt x="666334" y="4651568"/>
                  <a:pt x="642835" y="4656529"/>
                </a:cubicBezTo>
                <a:lnTo>
                  <a:pt x="617041" y="4662947"/>
                </a:lnTo>
                <a:lnTo>
                  <a:pt x="530174" y="4659157"/>
                </a:lnTo>
                <a:lnTo>
                  <a:pt x="522967" y="4664296"/>
                </a:lnTo>
                <a:lnTo>
                  <a:pt x="505439" y="4665425"/>
                </a:lnTo>
                <a:lnTo>
                  <a:pt x="498947" y="4666124"/>
                </a:lnTo>
                <a:lnTo>
                  <a:pt x="494921" y="4663656"/>
                </a:lnTo>
                <a:cubicBezTo>
                  <a:pt x="492531" y="4662547"/>
                  <a:pt x="490756" y="4662473"/>
                  <a:pt x="489479" y="4664277"/>
                </a:cubicBezTo>
                <a:cubicBezTo>
                  <a:pt x="489277" y="4665254"/>
                  <a:pt x="489077" y="4666231"/>
                  <a:pt x="488876" y="4667208"/>
                </a:cubicBezTo>
                <a:lnTo>
                  <a:pt x="454603" y="4670897"/>
                </a:lnTo>
                <a:lnTo>
                  <a:pt x="208211" y="4676399"/>
                </a:lnTo>
                <a:cubicBezTo>
                  <a:pt x="153499" y="4693629"/>
                  <a:pt x="92158" y="4691047"/>
                  <a:pt x="29399" y="4685637"/>
                </a:cubicBezTo>
                <a:lnTo>
                  <a:pt x="0" y="4683114"/>
                </a:lnTo>
                <a:close/>
              </a:path>
            </a:pathLst>
          </a:custGeom>
          <a:noFill/>
        </p:spPr>
      </p:pic>
      <p:pic>
        <p:nvPicPr>
          <p:cNvPr id="22" name="Picture 21"/>
          <p:cNvPicPr/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985"/>
          <a:stretch>
            <a:fillRect/>
          </a:stretch>
        </p:blipFill>
        <p:spPr>
          <a:xfrm>
            <a:off x="20" y="10"/>
            <a:ext cx="3343901" cy="3891660"/>
          </a:xfrm>
          <a:custGeom>
            <a:avLst/>
            <a:gdLst/>
            <a:ahLst/>
            <a:cxnLst/>
            <a:rect l="l" t="t" r="r" b="b"/>
            <a:pathLst>
              <a:path w="4044302" h="4706612">
                <a:moveTo>
                  <a:pt x="0" y="0"/>
                </a:moveTo>
                <a:lnTo>
                  <a:pt x="4044302" y="0"/>
                </a:lnTo>
                <a:lnTo>
                  <a:pt x="4044302" y="4683603"/>
                </a:lnTo>
                <a:lnTo>
                  <a:pt x="3973451" y="4677522"/>
                </a:lnTo>
                <a:cubicBezTo>
                  <a:pt x="3942015" y="4675526"/>
                  <a:pt x="3910877" y="4674945"/>
                  <a:pt x="3880688" y="4677902"/>
                </a:cubicBezTo>
                <a:cubicBezTo>
                  <a:pt x="3854349" y="4668373"/>
                  <a:pt x="3867024" y="4694267"/>
                  <a:pt x="3804472" y="4706612"/>
                </a:cubicBezTo>
                <a:cubicBezTo>
                  <a:pt x="3769790" y="4699764"/>
                  <a:pt x="3709689" y="4672031"/>
                  <a:pt x="3671141" y="4669214"/>
                </a:cubicBezTo>
                <a:cubicBezTo>
                  <a:pt x="3634430" y="4661806"/>
                  <a:pt x="3632993" y="4657630"/>
                  <a:pt x="3609792" y="4651280"/>
                </a:cubicBezTo>
                <a:cubicBezTo>
                  <a:pt x="3586591" y="4644931"/>
                  <a:pt x="3596838" y="4646444"/>
                  <a:pt x="3550675" y="4644949"/>
                </a:cubicBezTo>
                <a:cubicBezTo>
                  <a:pt x="3513195" y="4640338"/>
                  <a:pt x="3398385" y="4630109"/>
                  <a:pt x="3362699" y="4629669"/>
                </a:cubicBezTo>
                <a:cubicBezTo>
                  <a:pt x="3327014" y="4629229"/>
                  <a:pt x="3350265" y="4628980"/>
                  <a:pt x="3317820" y="4628473"/>
                </a:cubicBezTo>
                <a:cubicBezTo>
                  <a:pt x="3291761" y="4635373"/>
                  <a:pt x="3220279" y="4625153"/>
                  <a:pt x="3202541" y="4611353"/>
                </a:cubicBezTo>
                <a:cubicBezTo>
                  <a:pt x="3176498" y="4608414"/>
                  <a:pt x="3173034" y="4597692"/>
                  <a:pt x="3165095" y="4593183"/>
                </a:cubicBezTo>
                <a:cubicBezTo>
                  <a:pt x="3157156" y="4588674"/>
                  <a:pt x="3151440" y="4597640"/>
                  <a:pt x="3142614" y="4593521"/>
                </a:cubicBezTo>
                <a:cubicBezTo>
                  <a:pt x="3133788" y="4589402"/>
                  <a:pt x="3119786" y="4585666"/>
                  <a:pt x="3108607" y="4586122"/>
                </a:cubicBezTo>
                <a:cubicBezTo>
                  <a:pt x="3097429" y="4586579"/>
                  <a:pt x="3083057" y="4584832"/>
                  <a:pt x="3060172" y="4583967"/>
                </a:cubicBezTo>
                <a:cubicBezTo>
                  <a:pt x="3037288" y="4583102"/>
                  <a:pt x="3008898" y="4580847"/>
                  <a:pt x="2971297" y="4580934"/>
                </a:cubicBezTo>
                <a:cubicBezTo>
                  <a:pt x="2936460" y="4577753"/>
                  <a:pt x="2952539" y="4581456"/>
                  <a:pt x="2872577" y="4576652"/>
                </a:cubicBezTo>
                <a:cubicBezTo>
                  <a:pt x="2845447" y="4572221"/>
                  <a:pt x="2833971" y="4557733"/>
                  <a:pt x="2814205" y="4559580"/>
                </a:cubicBezTo>
                <a:cubicBezTo>
                  <a:pt x="2790909" y="4543112"/>
                  <a:pt x="2768526" y="4546849"/>
                  <a:pt x="2754311" y="4545459"/>
                </a:cubicBezTo>
                <a:cubicBezTo>
                  <a:pt x="2740096" y="4544070"/>
                  <a:pt x="2737019" y="4543662"/>
                  <a:pt x="2723224" y="4546010"/>
                </a:cubicBezTo>
                <a:cubicBezTo>
                  <a:pt x="2709430" y="4548359"/>
                  <a:pt x="2687410" y="4554101"/>
                  <a:pt x="2672793" y="4554314"/>
                </a:cubicBezTo>
                <a:cubicBezTo>
                  <a:pt x="2658176" y="4554527"/>
                  <a:pt x="2649574" y="4546685"/>
                  <a:pt x="2635521" y="4547286"/>
                </a:cubicBezTo>
                <a:cubicBezTo>
                  <a:pt x="2621467" y="4547887"/>
                  <a:pt x="2621767" y="4560245"/>
                  <a:pt x="2588471" y="4557919"/>
                </a:cubicBezTo>
                <a:lnTo>
                  <a:pt x="2439275" y="4540387"/>
                </a:lnTo>
                <a:cubicBezTo>
                  <a:pt x="2417784" y="4540194"/>
                  <a:pt x="2396292" y="4546221"/>
                  <a:pt x="2374801" y="4546028"/>
                </a:cubicBezTo>
                <a:cubicBezTo>
                  <a:pt x="2331700" y="4546603"/>
                  <a:pt x="2372806" y="4559122"/>
                  <a:pt x="2318618" y="4550990"/>
                </a:cubicBezTo>
                <a:cubicBezTo>
                  <a:pt x="2264430" y="4533528"/>
                  <a:pt x="2150787" y="4518120"/>
                  <a:pt x="2084135" y="4520400"/>
                </a:cubicBezTo>
                <a:lnTo>
                  <a:pt x="2010848" y="4500404"/>
                </a:lnTo>
                <a:lnTo>
                  <a:pt x="1962215" y="4501400"/>
                </a:lnTo>
                <a:lnTo>
                  <a:pt x="1926990" y="4495570"/>
                </a:lnTo>
                <a:cubicBezTo>
                  <a:pt x="1909127" y="4479452"/>
                  <a:pt x="1902510" y="4484082"/>
                  <a:pt x="1884649" y="4474880"/>
                </a:cubicBezTo>
                <a:cubicBezTo>
                  <a:pt x="1864462" y="4463930"/>
                  <a:pt x="1869383" y="4485922"/>
                  <a:pt x="1816219" y="4470938"/>
                </a:cubicBezTo>
                <a:cubicBezTo>
                  <a:pt x="1786214" y="4478916"/>
                  <a:pt x="1794086" y="4458547"/>
                  <a:pt x="1768335" y="4471096"/>
                </a:cubicBezTo>
                <a:cubicBezTo>
                  <a:pt x="1756010" y="4466078"/>
                  <a:pt x="1737157" y="4463295"/>
                  <a:pt x="1725889" y="4456707"/>
                </a:cubicBezTo>
                <a:lnTo>
                  <a:pt x="1704987" y="4453275"/>
                </a:lnTo>
                <a:lnTo>
                  <a:pt x="1678857" y="4447221"/>
                </a:lnTo>
                <a:lnTo>
                  <a:pt x="1674568" y="4435925"/>
                </a:lnTo>
                <a:lnTo>
                  <a:pt x="1634075" y="4429269"/>
                </a:lnTo>
                <a:cubicBezTo>
                  <a:pt x="1619699" y="4424763"/>
                  <a:pt x="1607040" y="4412316"/>
                  <a:pt x="1588492" y="4411465"/>
                </a:cubicBezTo>
                <a:cubicBezTo>
                  <a:pt x="1548666" y="4404488"/>
                  <a:pt x="1441540" y="4396830"/>
                  <a:pt x="1402240" y="4391911"/>
                </a:cubicBezTo>
                <a:cubicBezTo>
                  <a:pt x="1362940" y="4386992"/>
                  <a:pt x="1383536" y="4385271"/>
                  <a:pt x="1352691" y="4381952"/>
                </a:cubicBezTo>
                <a:cubicBezTo>
                  <a:pt x="1322602" y="4385447"/>
                  <a:pt x="1230331" y="4373936"/>
                  <a:pt x="1213419" y="4358161"/>
                </a:cubicBezTo>
                <a:cubicBezTo>
                  <a:pt x="1194291" y="4352958"/>
                  <a:pt x="1171642" y="4355246"/>
                  <a:pt x="1163347" y="4339486"/>
                </a:cubicBezTo>
                <a:cubicBezTo>
                  <a:pt x="1149374" y="4320060"/>
                  <a:pt x="1081104" y="4339702"/>
                  <a:pt x="1091517" y="4319884"/>
                </a:cubicBezTo>
                <a:cubicBezTo>
                  <a:pt x="1067291" y="4326517"/>
                  <a:pt x="1046078" y="4319455"/>
                  <a:pt x="1025956" y="4309010"/>
                </a:cubicBezTo>
                <a:lnTo>
                  <a:pt x="1004286" y="4296626"/>
                </a:lnTo>
                <a:lnTo>
                  <a:pt x="983819" y="4298478"/>
                </a:lnTo>
                <a:cubicBezTo>
                  <a:pt x="974051" y="4282658"/>
                  <a:pt x="953984" y="4293628"/>
                  <a:pt x="939204" y="4282411"/>
                </a:cubicBezTo>
                <a:lnTo>
                  <a:pt x="915836" y="4272323"/>
                </a:lnTo>
                <a:lnTo>
                  <a:pt x="899731" y="4266965"/>
                </a:lnTo>
                <a:lnTo>
                  <a:pt x="893886" y="4264715"/>
                </a:lnTo>
                <a:lnTo>
                  <a:pt x="889021" y="4266066"/>
                </a:lnTo>
                <a:cubicBezTo>
                  <a:pt x="886286" y="4266531"/>
                  <a:pt x="884573" y="4266166"/>
                  <a:pt x="884135" y="4264147"/>
                </a:cubicBezTo>
                <a:lnTo>
                  <a:pt x="884818" y="4261224"/>
                </a:lnTo>
                <a:lnTo>
                  <a:pt x="820228" y="4266638"/>
                </a:lnTo>
                <a:lnTo>
                  <a:pt x="788402" y="4263209"/>
                </a:lnTo>
                <a:cubicBezTo>
                  <a:pt x="756573" y="4279518"/>
                  <a:pt x="718864" y="4245871"/>
                  <a:pt x="687574" y="4276905"/>
                </a:cubicBezTo>
                <a:lnTo>
                  <a:pt x="556383" y="4277125"/>
                </a:lnTo>
                <a:lnTo>
                  <a:pt x="497122" y="4273689"/>
                </a:lnTo>
                <a:cubicBezTo>
                  <a:pt x="484020" y="4279519"/>
                  <a:pt x="445941" y="4269992"/>
                  <a:pt x="454008" y="4273811"/>
                </a:cubicBezTo>
                <a:lnTo>
                  <a:pt x="394229" y="4278215"/>
                </a:lnTo>
                <a:lnTo>
                  <a:pt x="386356" y="4282251"/>
                </a:lnTo>
                <a:lnTo>
                  <a:pt x="383576" y="4284364"/>
                </a:lnTo>
                <a:lnTo>
                  <a:pt x="370039" y="4285533"/>
                </a:lnTo>
                <a:cubicBezTo>
                  <a:pt x="361618" y="4289428"/>
                  <a:pt x="359083" y="4297501"/>
                  <a:pt x="350141" y="4300911"/>
                </a:cubicBezTo>
                <a:cubicBezTo>
                  <a:pt x="345670" y="4302616"/>
                  <a:pt x="339596" y="4303155"/>
                  <a:pt x="330385" y="4301424"/>
                </a:cubicBezTo>
                <a:cubicBezTo>
                  <a:pt x="329804" y="4289693"/>
                  <a:pt x="314374" y="4293109"/>
                  <a:pt x="297835" y="4297065"/>
                </a:cubicBezTo>
                <a:lnTo>
                  <a:pt x="282816" y="4299894"/>
                </a:lnTo>
                <a:lnTo>
                  <a:pt x="281368" y="4300653"/>
                </a:lnTo>
                <a:lnTo>
                  <a:pt x="280684" y="4300295"/>
                </a:lnTo>
                <a:lnTo>
                  <a:pt x="273908" y="4301571"/>
                </a:lnTo>
                <a:cubicBezTo>
                  <a:pt x="266799" y="4301990"/>
                  <a:pt x="261129" y="4300718"/>
                  <a:pt x="258614" y="4295926"/>
                </a:cubicBezTo>
                <a:cubicBezTo>
                  <a:pt x="242516" y="4327823"/>
                  <a:pt x="214979" y="4309338"/>
                  <a:pt x="182068" y="4323284"/>
                </a:cubicBezTo>
                <a:cubicBezTo>
                  <a:pt x="157942" y="4332898"/>
                  <a:pt x="153812" y="4326151"/>
                  <a:pt x="128666" y="4331122"/>
                </a:cubicBezTo>
                <a:cubicBezTo>
                  <a:pt x="77925" y="4373333"/>
                  <a:pt x="87445" y="4341355"/>
                  <a:pt x="21563" y="4371972"/>
                </a:cubicBezTo>
                <a:lnTo>
                  <a:pt x="0" y="4383632"/>
                </a:lnTo>
                <a:close/>
              </a:path>
            </a:pathLst>
          </a:custGeom>
          <a:noFill/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96B4F8D-F261-41C2-B0A1-B0899F667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5034" y="3947569"/>
            <a:ext cx="6270" cy="3413"/>
          </a:xfrm>
          <a:custGeom>
            <a:avLst/>
            <a:gdLst>
              <a:gd name="connsiteX0" fmla="*/ 495 w 7583"/>
              <a:gd name="connsiteY0" fmla="*/ 7 h 4128"/>
              <a:gd name="connsiteX1" fmla="*/ 7583 w 7583"/>
              <a:gd name="connsiteY1" fmla="*/ 2703 h 4128"/>
              <a:gd name="connsiteX2" fmla="*/ 7102 w 7583"/>
              <a:gd name="connsiteY2" fmla="*/ 4128 h 4128"/>
              <a:gd name="connsiteX3" fmla="*/ 7072 w 7583"/>
              <a:gd name="connsiteY3" fmla="*/ 4121 h 4128"/>
              <a:gd name="connsiteX4" fmla="*/ 495 w 7583"/>
              <a:gd name="connsiteY4" fmla="*/ 7 h 4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83" h="4128">
                <a:moveTo>
                  <a:pt x="495" y="7"/>
                </a:moveTo>
                <a:cubicBezTo>
                  <a:pt x="1798" y="107"/>
                  <a:pt x="5378" y="1342"/>
                  <a:pt x="7583" y="2703"/>
                </a:cubicBezTo>
                <a:lnTo>
                  <a:pt x="7102" y="4128"/>
                </a:lnTo>
                <a:lnTo>
                  <a:pt x="7072" y="4121"/>
                </a:lnTo>
                <a:cubicBezTo>
                  <a:pt x="167" y="943"/>
                  <a:pt x="-808" y="-93"/>
                  <a:pt x="495" y="7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A3C7563A-4B20-4E0B-8548-374928B55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5034" y="3947569"/>
            <a:ext cx="6270" cy="3413"/>
          </a:xfrm>
          <a:custGeom>
            <a:avLst/>
            <a:gdLst>
              <a:gd name="connsiteX0" fmla="*/ 495 w 7583"/>
              <a:gd name="connsiteY0" fmla="*/ 7 h 4128"/>
              <a:gd name="connsiteX1" fmla="*/ 7583 w 7583"/>
              <a:gd name="connsiteY1" fmla="*/ 2703 h 4128"/>
              <a:gd name="connsiteX2" fmla="*/ 7102 w 7583"/>
              <a:gd name="connsiteY2" fmla="*/ 4128 h 4128"/>
              <a:gd name="connsiteX3" fmla="*/ 7072 w 7583"/>
              <a:gd name="connsiteY3" fmla="*/ 4121 h 4128"/>
              <a:gd name="connsiteX4" fmla="*/ 495 w 7583"/>
              <a:gd name="connsiteY4" fmla="*/ 7 h 4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83" h="4128">
                <a:moveTo>
                  <a:pt x="495" y="7"/>
                </a:moveTo>
                <a:cubicBezTo>
                  <a:pt x="1798" y="107"/>
                  <a:pt x="5378" y="1342"/>
                  <a:pt x="7583" y="2703"/>
                </a:cubicBezTo>
                <a:lnTo>
                  <a:pt x="7102" y="4128"/>
                </a:lnTo>
                <a:lnTo>
                  <a:pt x="7072" y="4121"/>
                </a:lnTo>
                <a:cubicBezTo>
                  <a:pt x="167" y="943"/>
                  <a:pt x="-808" y="-93"/>
                  <a:pt x="495" y="7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3" name="Picture 22"/>
          <p:cNvPicPr/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4" b="5515"/>
          <a:stretch>
            <a:fillRect/>
          </a:stretch>
        </p:blipFill>
        <p:spPr>
          <a:xfrm>
            <a:off x="6712274" y="306678"/>
            <a:ext cx="3368351" cy="4215171"/>
          </a:xfrm>
          <a:custGeom>
            <a:avLst/>
            <a:gdLst/>
            <a:ahLst/>
            <a:cxnLst/>
            <a:rect l="l" t="t" r="r" b="b"/>
            <a:pathLst>
              <a:path w="4073848" h="5097855">
                <a:moveTo>
                  <a:pt x="0" y="0"/>
                </a:moveTo>
                <a:lnTo>
                  <a:pt x="19820" y="5180"/>
                </a:lnTo>
                <a:lnTo>
                  <a:pt x="49402" y="7911"/>
                </a:lnTo>
                <a:cubicBezTo>
                  <a:pt x="58464" y="10327"/>
                  <a:pt x="59058" y="18121"/>
                  <a:pt x="71002" y="17994"/>
                </a:cubicBezTo>
                <a:cubicBezTo>
                  <a:pt x="107266" y="23166"/>
                  <a:pt x="172585" y="27649"/>
                  <a:pt x="221893" y="33346"/>
                </a:cubicBezTo>
                <a:cubicBezTo>
                  <a:pt x="246320" y="29951"/>
                  <a:pt x="281352" y="36453"/>
                  <a:pt x="291482" y="46142"/>
                </a:cubicBezTo>
                <a:cubicBezTo>
                  <a:pt x="303579" y="48837"/>
                  <a:pt x="332739" y="48886"/>
                  <a:pt x="344505" y="46978"/>
                </a:cubicBezTo>
                <a:cubicBezTo>
                  <a:pt x="354949" y="47257"/>
                  <a:pt x="356843" y="50945"/>
                  <a:pt x="370719" y="52379"/>
                </a:cubicBezTo>
                <a:cubicBezTo>
                  <a:pt x="385865" y="55758"/>
                  <a:pt x="418717" y="71770"/>
                  <a:pt x="432980" y="76777"/>
                </a:cubicBezTo>
                <a:cubicBezTo>
                  <a:pt x="447242" y="81784"/>
                  <a:pt x="432737" y="76599"/>
                  <a:pt x="456293" y="82419"/>
                </a:cubicBezTo>
                <a:cubicBezTo>
                  <a:pt x="464698" y="84403"/>
                  <a:pt x="462938" y="92138"/>
                  <a:pt x="481008" y="95827"/>
                </a:cubicBezTo>
                <a:cubicBezTo>
                  <a:pt x="499078" y="99517"/>
                  <a:pt x="539553" y="103782"/>
                  <a:pt x="564714" y="104556"/>
                </a:cubicBezTo>
                <a:cubicBezTo>
                  <a:pt x="592824" y="92037"/>
                  <a:pt x="582974" y="109081"/>
                  <a:pt x="634376" y="93326"/>
                </a:cubicBezTo>
                <a:cubicBezTo>
                  <a:pt x="635698" y="95341"/>
                  <a:pt x="656703" y="94474"/>
                  <a:pt x="678233" y="95822"/>
                </a:cubicBezTo>
                <a:cubicBezTo>
                  <a:pt x="699762" y="97170"/>
                  <a:pt x="745607" y="108465"/>
                  <a:pt x="763555" y="101412"/>
                </a:cubicBezTo>
                <a:lnTo>
                  <a:pt x="921892" y="100673"/>
                </a:lnTo>
                <a:lnTo>
                  <a:pt x="1012783" y="112509"/>
                </a:lnTo>
                <a:cubicBezTo>
                  <a:pt x="1044389" y="114404"/>
                  <a:pt x="1049697" y="123044"/>
                  <a:pt x="1070000" y="119654"/>
                </a:cubicBezTo>
                <a:cubicBezTo>
                  <a:pt x="1104224" y="121839"/>
                  <a:pt x="1082556" y="137881"/>
                  <a:pt x="1122043" y="124964"/>
                </a:cubicBezTo>
                <a:cubicBezTo>
                  <a:pt x="1111251" y="138700"/>
                  <a:pt x="1140599" y="121238"/>
                  <a:pt x="1160906" y="132297"/>
                </a:cubicBezTo>
                <a:cubicBezTo>
                  <a:pt x="1189386" y="124143"/>
                  <a:pt x="1218667" y="134414"/>
                  <a:pt x="1235955" y="135610"/>
                </a:cubicBezTo>
                <a:cubicBezTo>
                  <a:pt x="1253243" y="136806"/>
                  <a:pt x="1239866" y="140567"/>
                  <a:pt x="1264634" y="139474"/>
                </a:cubicBezTo>
                <a:lnTo>
                  <a:pt x="1299612" y="145010"/>
                </a:lnTo>
                <a:cubicBezTo>
                  <a:pt x="1297785" y="140439"/>
                  <a:pt x="1302846" y="141786"/>
                  <a:pt x="1316723" y="142501"/>
                </a:cubicBezTo>
                <a:lnTo>
                  <a:pt x="1353994" y="138427"/>
                </a:lnTo>
                <a:lnTo>
                  <a:pt x="1379571" y="142536"/>
                </a:lnTo>
                <a:cubicBezTo>
                  <a:pt x="1382999" y="142397"/>
                  <a:pt x="1407380" y="137923"/>
                  <a:pt x="1406891" y="134412"/>
                </a:cubicBezTo>
                <a:cubicBezTo>
                  <a:pt x="1433565" y="149140"/>
                  <a:pt x="1436234" y="139888"/>
                  <a:pt x="1463587" y="136134"/>
                </a:cubicBezTo>
                <a:cubicBezTo>
                  <a:pt x="1487038" y="137517"/>
                  <a:pt x="1466824" y="137982"/>
                  <a:pt x="1523495" y="139722"/>
                </a:cubicBezTo>
                <a:cubicBezTo>
                  <a:pt x="1545556" y="155891"/>
                  <a:pt x="1529698" y="128003"/>
                  <a:pt x="1573001" y="150645"/>
                </a:cubicBezTo>
                <a:cubicBezTo>
                  <a:pt x="1575121" y="148880"/>
                  <a:pt x="1601855" y="150499"/>
                  <a:pt x="1615848" y="152274"/>
                </a:cubicBezTo>
                <a:cubicBezTo>
                  <a:pt x="1629840" y="154049"/>
                  <a:pt x="1642482" y="151886"/>
                  <a:pt x="1656958" y="161298"/>
                </a:cubicBezTo>
                <a:cubicBezTo>
                  <a:pt x="1667535" y="164193"/>
                  <a:pt x="1648634" y="159956"/>
                  <a:pt x="1681709" y="164883"/>
                </a:cubicBezTo>
                <a:cubicBezTo>
                  <a:pt x="1714785" y="169810"/>
                  <a:pt x="1822594" y="186492"/>
                  <a:pt x="1855413" y="190858"/>
                </a:cubicBezTo>
                <a:cubicBezTo>
                  <a:pt x="1888232" y="195224"/>
                  <a:pt x="1865150" y="197788"/>
                  <a:pt x="1878624" y="198221"/>
                </a:cubicBezTo>
                <a:cubicBezTo>
                  <a:pt x="1892098" y="198654"/>
                  <a:pt x="1921110" y="191588"/>
                  <a:pt x="1936257" y="193458"/>
                </a:cubicBezTo>
                <a:cubicBezTo>
                  <a:pt x="1955273" y="195364"/>
                  <a:pt x="1958093" y="202665"/>
                  <a:pt x="1969506" y="202296"/>
                </a:cubicBezTo>
                <a:cubicBezTo>
                  <a:pt x="1980059" y="192079"/>
                  <a:pt x="1991264" y="192192"/>
                  <a:pt x="2009543" y="198388"/>
                </a:cubicBezTo>
                <a:cubicBezTo>
                  <a:pt x="2043643" y="201172"/>
                  <a:pt x="2043670" y="190662"/>
                  <a:pt x="2076599" y="192177"/>
                </a:cubicBezTo>
                <a:cubicBezTo>
                  <a:pt x="2091049" y="191598"/>
                  <a:pt x="2098780" y="194892"/>
                  <a:pt x="2122888" y="191618"/>
                </a:cubicBezTo>
                <a:cubicBezTo>
                  <a:pt x="2140054" y="192316"/>
                  <a:pt x="2174542" y="194072"/>
                  <a:pt x="2197782" y="183790"/>
                </a:cubicBezTo>
                <a:cubicBezTo>
                  <a:pt x="2222989" y="182481"/>
                  <a:pt x="2204683" y="182017"/>
                  <a:pt x="2232194" y="184607"/>
                </a:cubicBezTo>
                <a:cubicBezTo>
                  <a:pt x="2265802" y="185125"/>
                  <a:pt x="2279792" y="178894"/>
                  <a:pt x="2299212" y="180376"/>
                </a:cubicBezTo>
                <a:cubicBezTo>
                  <a:pt x="2311858" y="176121"/>
                  <a:pt x="2297536" y="181192"/>
                  <a:pt x="2346142" y="175851"/>
                </a:cubicBezTo>
                <a:cubicBezTo>
                  <a:pt x="2365406" y="185310"/>
                  <a:pt x="2381884" y="172374"/>
                  <a:pt x="2398368" y="174412"/>
                </a:cubicBezTo>
                <a:cubicBezTo>
                  <a:pt x="2424509" y="173378"/>
                  <a:pt x="2488760" y="173491"/>
                  <a:pt x="2512594" y="172027"/>
                </a:cubicBezTo>
                <a:cubicBezTo>
                  <a:pt x="2536428" y="170563"/>
                  <a:pt x="2511059" y="168382"/>
                  <a:pt x="2541375" y="165630"/>
                </a:cubicBezTo>
                <a:cubicBezTo>
                  <a:pt x="2597211" y="177879"/>
                  <a:pt x="2628371" y="155834"/>
                  <a:pt x="2684883" y="153136"/>
                </a:cubicBezTo>
                <a:cubicBezTo>
                  <a:pt x="2719188" y="136064"/>
                  <a:pt x="2743499" y="153798"/>
                  <a:pt x="2781009" y="140733"/>
                </a:cubicBezTo>
                <a:cubicBezTo>
                  <a:pt x="2806393" y="136738"/>
                  <a:pt x="2810080" y="140555"/>
                  <a:pt x="2824377" y="138690"/>
                </a:cubicBezTo>
                <a:cubicBezTo>
                  <a:pt x="2838674" y="136825"/>
                  <a:pt x="2854799" y="132329"/>
                  <a:pt x="2866792" y="129542"/>
                </a:cubicBezTo>
                <a:cubicBezTo>
                  <a:pt x="2873210" y="133180"/>
                  <a:pt x="2923100" y="126770"/>
                  <a:pt x="2921948" y="121966"/>
                </a:cubicBezTo>
                <a:cubicBezTo>
                  <a:pt x="2929361" y="123612"/>
                  <a:pt x="2949852" y="129984"/>
                  <a:pt x="2952165" y="122378"/>
                </a:cubicBezTo>
                <a:cubicBezTo>
                  <a:pt x="2990011" y="122297"/>
                  <a:pt x="3011272" y="121230"/>
                  <a:pt x="3044378" y="131368"/>
                </a:cubicBezTo>
                <a:cubicBezTo>
                  <a:pt x="3067906" y="135145"/>
                  <a:pt x="3051474" y="133118"/>
                  <a:pt x="3066117" y="135515"/>
                </a:cubicBezTo>
                <a:cubicBezTo>
                  <a:pt x="3080761" y="137912"/>
                  <a:pt x="3105156" y="133618"/>
                  <a:pt x="3129038" y="133048"/>
                </a:cubicBezTo>
                <a:cubicBezTo>
                  <a:pt x="3153252" y="133180"/>
                  <a:pt x="3181464" y="137262"/>
                  <a:pt x="3199396" y="138690"/>
                </a:cubicBezTo>
                <a:cubicBezTo>
                  <a:pt x="3217327" y="140118"/>
                  <a:pt x="3221605" y="139775"/>
                  <a:pt x="3236626" y="141617"/>
                </a:cubicBezTo>
                <a:cubicBezTo>
                  <a:pt x="3261693" y="138167"/>
                  <a:pt x="3282756" y="139985"/>
                  <a:pt x="3301529" y="147360"/>
                </a:cubicBezTo>
                <a:cubicBezTo>
                  <a:pt x="3316136" y="149253"/>
                  <a:pt x="3308650" y="153562"/>
                  <a:pt x="3319466" y="155359"/>
                </a:cubicBezTo>
                <a:cubicBezTo>
                  <a:pt x="3330283" y="157156"/>
                  <a:pt x="3337180" y="149032"/>
                  <a:pt x="3366431" y="150998"/>
                </a:cubicBezTo>
                <a:cubicBezTo>
                  <a:pt x="3376837" y="151395"/>
                  <a:pt x="3376489" y="159016"/>
                  <a:pt x="3398712" y="160121"/>
                </a:cubicBezTo>
                <a:cubicBezTo>
                  <a:pt x="3420936" y="161226"/>
                  <a:pt x="3510291" y="165983"/>
                  <a:pt x="3542998" y="167155"/>
                </a:cubicBezTo>
                <a:cubicBezTo>
                  <a:pt x="3575704" y="168327"/>
                  <a:pt x="3562463" y="165109"/>
                  <a:pt x="3578141" y="164774"/>
                </a:cubicBezTo>
                <a:cubicBezTo>
                  <a:pt x="3593820" y="164439"/>
                  <a:pt x="3612368" y="156036"/>
                  <a:pt x="3637070" y="165143"/>
                </a:cubicBezTo>
                <a:cubicBezTo>
                  <a:pt x="3655547" y="160298"/>
                  <a:pt x="3656022" y="171417"/>
                  <a:pt x="3676510" y="174285"/>
                </a:cubicBezTo>
                <a:cubicBezTo>
                  <a:pt x="3687814" y="178343"/>
                  <a:pt x="3701962" y="177166"/>
                  <a:pt x="3711295" y="179965"/>
                </a:cubicBezTo>
                <a:cubicBezTo>
                  <a:pt x="3720627" y="182764"/>
                  <a:pt x="3728005" y="183268"/>
                  <a:pt x="3734909" y="186315"/>
                </a:cubicBezTo>
                <a:cubicBezTo>
                  <a:pt x="3741813" y="189362"/>
                  <a:pt x="3743912" y="195469"/>
                  <a:pt x="3752716" y="198247"/>
                </a:cubicBezTo>
                <a:cubicBezTo>
                  <a:pt x="3761521" y="201025"/>
                  <a:pt x="3775291" y="205915"/>
                  <a:pt x="3785338" y="207746"/>
                </a:cubicBezTo>
                <a:cubicBezTo>
                  <a:pt x="3795386" y="209577"/>
                  <a:pt x="3793861" y="206743"/>
                  <a:pt x="3813002" y="209235"/>
                </a:cubicBezTo>
                <a:cubicBezTo>
                  <a:pt x="3844203" y="214556"/>
                  <a:pt x="3872302" y="218411"/>
                  <a:pt x="3907394" y="217935"/>
                </a:cubicBezTo>
                <a:cubicBezTo>
                  <a:pt x="3913972" y="227642"/>
                  <a:pt x="3924446" y="223236"/>
                  <a:pt x="3938455" y="218099"/>
                </a:cubicBezTo>
                <a:cubicBezTo>
                  <a:pt x="3964643" y="225179"/>
                  <a:pt x="4008872" y="230664"/>
                  <a:pt x="4053670" y="246493"/>
                </a:cubicBezTo>
                <a:cubicBezTo>
                  <a:pt x="4060026" y="249727"/>
                  <a:pt x="4064731" y="252068"/>
                  <a:pt x="4068686" y="253851"/>
                </a:cubicBezTo>
                <a:lnTo>
                  <a:pt x="4073848" y="255820"/>
                </a:lnTo>
                <a:lnTo>
                  <a:pt x="4073848" y="5096562"/>
                </a:lnTo>
                <a:lnTo>
                  <a:pt x="4062380" y="5097855"/>
                </a:lnTo>
                <a:cubicBezTo>
                  <a:pt x="4057192" y="5097055"/>
                  <a:pt x="4053199" y="5094472"/>
                  <a:pt x="4049820" y="5089388"/>
                </a:cubicBezTo>
                <a:cubicBezTo>
                  <a:pt x="4009878" y="5087267"/>
                  <a:pt x="3968705" y="5061632"/>
                  <a:pt x="3943125" y="5073727"/>
                </a:cubicBezTo>
                <a:cubicBezTo>
                  <a:pt x="3944749" y="5052314"/>
                  <a:pt x="3930432" y="5060350"/>
                  <a:pt x="3902578" y="5055197"/>
                </a:cubicBezTo>
                <a:cubicBezTo>
                  <a:pt x="3882656" y="5049199"/>
                  <a:pt x="3839627" y="5036588"/>
                  <a:pt x="3823591" y="5030823"/>
                </a:cubicBezTo>
                <a:cubicBezTo>
                  <a:pt x="3807556" y="5025058"/>
                  <a:pt x="3795270" y="5029266"/>
                  <a:pt x="3779178" y="5023718"/>
                </a:cubicBezTo>
                <a:cubicBezTo>
                  <a:pt x="3786402" y="5005404"/>
                  <a:pt x="3690441" y="5017899"/>
                  <a:pt x="3727041" y="5004453"/>
                </a:cubicBezTo>
                <a:cubicBezTo>
                  <a:pt x="3699629" y="4993542"/>
                  <a:pt x="3709708" y="4998999"/>
                  <a:pt x="3695215" y="5003935"/>
                </a:cubicBezTo>
                <a:cubicBezTo>
                  <a:pt x="3660744" y="4999180"/>
                  <a:pt x="3657695" y="4997754"/>
                  <a:pt x="3617918" y="5002257"/>
                </a:cubicBezTo>
                <a:cubicBezTo>
                  <a:pt x="3600258" y="5001551"/>
                  <a:pt x="3594004" y="4999083"/>
                  <a:pt x="3578292" y="4997633"/>
                </a:cubicBezTo>
                <a:cubicBezTo>
                  <a:pt x="3562580" y="4996183"/>
                  <a:pt x="3553912" y="4997238"/>
                  <a:pt x="3523647" y="4993560"/>
                </a:cubicBezTo>
                <a:cubicBezTo>
                  <a:pt x="3499709" y="4988949"/>
                  <a:pt x="3482330" y="4990238"/>
                  <a:pt x="3462999" y="4987582"/>
                </a:cubicBezTo>
                <a:cubicBezTo>
                  <a:pt x="3443667" y="4984927"/>
                  <a:pt x="3431887" y="4980755"/>
                  <a:pt x="3407661" y="4977626"/>
                </a:cubicBezTo>
                <a:cubicBezTo>
                  <a:pt x="3386862" y="4968882"/>
                  <a:pt x="3308417" y="4989840"/>
                  <a:pt x="3292705" y="4963636"/>
                </a:cubicBezTo>
                <a:cubicBezTo>
                  <a:pt x="3235824" y="4968918"/>
                  <a:pt x="3219730" y="4958334"/>
                  <a:pt x="3172975" y="4953691"/>
                </a:cubicBezTo>
                <a:cubicBezTo>
                  <a:pt x="3127763" y="4948837"/>
                  <a:pt x="3122071" y="4951787"/>
                  <a:pt x="3074842" y="4939189"/>
                </a:cubicBezTo>
                <a:cubicBezTo>
                  <a:pt x="3037951" y="4926629"/>
                  <a:pt x="3018156" y="4922664"/>
                  <a:pt x="2975114" y="4919945"/>
                </a:cubicBezTo>
                <a:cubicBezTo>
                  <a:pt x="2971916" y="4927359"/>
                  <a:pt x="2920569" y="4912496"/>
                  <a:pt x="2912264" y="4910306"/>
                </a:cubicBezTo>
                <a:cubicBezTo>
                  <a:pt x="2913215" y="4915182"/>
                  <a:pt x="2886096" y="4917324"/>
                  <a:pt x="2879068" y="4913219"/>
                </a:cubicBezTo>
                <a:cubicBezTo>
                  <a:pt x="2816888" y="4916083"/>
                  <a:pt x="2797908" y="4934735"/>
                  <a:pt x="2751306" y="4924939"/>
                </a:cubicBezTo>
                <a:cubicBezTo>
                  <a:pt x="2714930" y="4924870"/>
                  <a:pt x="2716667" y="4934409"/>
                  <a:pt x="2664406" y="4934300"/>
                </a:cubicBezTo>
                <a:cubicBezTo>
                  <a:pt x="2642420" y="4938458"/>
                  <a:pt x="2649006" y="4930226"/>
                  <a:pt x="2621651" y="4930533"/>
                </a:cubicBezTo>
                <a:cubicBezTo>
                  <a:pt x="2586738" y="4948131"/>
                  <a:pt x="2549613" y="4936664"/>
                  <a:pt x="2500282" y="4936142"/>
                </a:cubicBezTo>
                <a:cubicBezTo>
                  <a:pt x="2439944" y="4934837"/>
                  <a:pt x="2389504" y="4942093"/>
                  <a:pt x="2337000" y="4934320"/>
                </a:cubicBezTo>
                <a:cubicBezTo>
                  <a:pt x="2317698" y="4940567"/>
                  <a:pt x="2291907" y="4948971"/>
                  <a:pt x="2270703" y="4938111"/>
                </a:cubicBezTo>
                <a:cubicBezTo>
                  <a:pt x="2215033" y="4939841"/>
                  <a:pt x="2221532" y="4944790"/>
                  <a:pt x="2200316" y="4938470"/>
                </a:cubicBezTo>
                <a:cubicBezTo>
                  <a:pt x="2158078" y="4940893"/>
                  <a:pt x="2164891" y="4935351"/>
                  <a:pt x="2126710" y="4932347"/>
                </a:cubicBezTo>
                <a:cubicBezTo>
                  <a:pt x="2095620" y="4927728"/>
                  <a:pt x="2111086" y="4928153"/>
                  <a:pt x="2082324" y="4927593"/>
                </a:cubicBezTo>
                <a:cubicBezTo>
                  <a:pt x="2055130" y="4936130"/>
                  <a:pt x="2036508" y="4925578"/>
                  <a:pt x="2029206" y="4923365"/>
                </a:cubicBezTo>
                <a:cubicBezTo>
                  <a:pt x="2003508" y="4924806"/>
                  <a:pt x="1965456" y="4913048"/>
                  <a:pt x="1969765" y="4928228"/>
                </a:cubicBezTo>
                <a:cubicBezTo>
                  <a:pt x="1933670" y="4907655"/>
                  <a:pt x="1935015" y="4928539"/>
                  <a:pt x="1896446" y="4923240"/>
                </a:cubicBezTo>
                <a:cubicBezTo>
                  <a:pt x="1876120" y="4915707"/>
                  <a:pt x="1849790" y="4911657"/>
                  <a:pt x="1837029" y="4921066"/>
                </a:cubicBezTo>
                <a:cubicBezTo>
                  <a:pt x="1759478" y="4909120"/>
                  <a:pt x="1806390" y="4905512"/>
                  <a:pt x="1727326" y="4892968"/>
                </a:cubicBezTo>
                <a:cubicBezTo>
                  <a:pt x="1686312" y="4886651"/>
                  <a:pt x="1625466" y="4884219"/>
                  <a:pt x="1593578" y="4875201"/>
                </a:cubicBezTo>
                <a:cubicBezTo>
                  <a:pt x="1561690" y="4866183"/>
                  <a:pt x="1553872" y="4870257"/>
                  <a:pt x="1529199" y="4863739"/>
                </a:cubicBezTo>
                <a:cubicBezTo>
                  <a:pt x="1504527" y="4857222"/>
                  <a:pt x="1472957" y="4856729"/>
                  <a:pt x="1453102" y="4853389"/>
                </a:cubicBezTo>
                <a:cubicBezTo>
                  <a:pt x="1433246" y="4850048"/>
                  <a:pt x="1412604" y="4842097"/>
                  <a:pt x="1410062" y="4843700"/>
                </a:cubicBezTo>
                <a:cubicBezTo>
                  <a:pt x="1370061" y="4835203"/>
                  <a:pt x="1358114" y="4845698"/>
                  <a:pt x="1334230" y="4827940"/>
                </a:cubicBezTo>
                <a:cubicBezTo>
                  <a:pt x="1313790" y="4825698"/>
                  <a:pt x="1309169" y="4823751"/>
                  <a:pt x="1287424" y="4823328"/>
                </a:cubicBezTo>
                <a:cubicBezTo>
                  <a:pt x="1265680" y="4822905"/>
                  <a:pt x="1234048" y="4825438"/>
                  <a:pt x="1203760" y="4825401"/>
                </a:cubicBezTo>
                <a:cubicBezTo>
                  <a:pt x="1172376" y="4827120"/>
                  <a:pt x="1171591" y="4843575"/>
                  <a:pt x="1142353" y="4826911"/>
                </a:cubicBezTo>
                <a:cubicBezTo>
                  <a:pt x="1142648" y="4830450"/>
                  <a:pt x="1127453" y="4831600"/>
                  <a:pt x="1123543" y="4831484"/>
                </a:cubicBezTo>
                <a:lnTo>
                  <a:pt x="1092581" y="4833192"/>
                </a:lnTo>
                <a:lnTo>
                  <a:pt x="1089970" y="4827604"/>
                </a:lnTo>
                <a:cubicBezTo>
                  <a:pt x="1078405" y="4825299"/>
                  <a:pt x="1058546" y="4830811"/>
                  <a:pt x="1046990" y="4831800"/>
                </a:cubicBezTo>
                <a:lnTo>
                  <a:pt x="1020627" y="4833537"/>
                </a:lnTo>
                <a:lnTo>
                  <a:pt x="1010602" y="4832752"/>
                </a:lnTo>
                <a:lnTo>
                  <a:pt x="1006327" y="4832812"/>
                </a:lnTo>
                <a:lnTo>
                  <a:pt x="995285" y="4828639"/>
                </a:lnTo>
                <a:cubicBezTo>
                  <a:pt x="985016" y="4827594"/>
                  <a:pt x="977337" y="4820880"/>
                  <a:pt x="971197" y="4819859"/>
                </a:cubicBezTo>
                <a:cubicBezTo>
                  <a:pt x="965058" y="4818838"/>
                  <a:pt x="963247" y="4826590"/>
                  <a:pt x="958444" y="4822516"/>
                </a:cubicBezTo>
                <a:cubicBezTo>
                  <a:pt x="964528" y="4819545"/>
                  <a:pt x="954985" y="4817124"/>
                  <a:pt x="950776" y="4814966"/>
                </a:cubicBezTo>
                <a:lnTo>
                  <a:pt x="912589" y="4812307"/>
                </a:lnTo>
                <a:cubicBezTo>
                  <a:pt x="866435" y="4815189"/>
                  <a:pt x="882762" y="4802056"/>
                  <a:pt x="868646" y="4810372"/>
                </a:cubicBezTo>
                <a:cubicBezTo>
                  <a:pt x="833647" y="4816986"/>
                  <a:pt x="825964" y="4816964"/>
                  <a:pt x="813484" y="4815448"/>
                </a:cubicBezTo>
                <a:cubicBezTo>
                  <a:pt x="774068" y="4820782"/>
                  <a:pt x="767891" y="4822976"/>
                  <a:pt x="717218" y="4827378"/>
                </a:cubicBezTo>
                <a:cubicBezTo>
                  <a:pt x="688925" y="4839908"/>
                  <a:pt x="680839" y="4840723"/>
                  <a:pt x="659409" y="4845952"/>
                </a:cubicBezTo>
                <a:cubicBezTo>
                  <a:pt x="633011" y="4854112"/>
                  <a:pt x="639997" y="4860055"/>
                  <a:pt x="607917" y="4863927"/>
                </a:cubicBezTo>
                <a:cubicBezTo>
                  <a:pt x="591636" y="4868226"/>
                  <a:pt x="579429" y="4878384"/>
                  <a:pt x="569284" y="4882117"/>
                </a:cubicBezTo>
                <a:cubicBezTo>
                  <a:pt x="559139" y="4885850"/>
                  <a:pt x="555067" y="4884639"/>
                  <a:pt x="537968" y="4887374"/>
                </a:cubicBezTo>
                <a:cubicBezTo>
                  <a:pt x="526595" y="4886448"/>
                  <a:pt x="489777" y="4886423"/>
                  <a:pt x="482916" y="4888156"/>
                </a:cubicBezTo>
                <a:cubicBezTo>
                  <a:pt x="463365" y="4898273"/>
                  <a:pt x="445824" y="4886936"/>
                  <a:pt x="411637" y="4886771"/>
                </a:cubicBezTo>
                <a:lnTo>
                  <a:pt x="371262" y="4888142"/>
                </a:lnTo>
                <a:cubicBezTo>
                  <a:pt x="363928" y="4882747"/>
                  <a:pt x="306156" y="4880831"/>
                  <a:pt x="302060" y="4873520"/>
                </a:cubicBezTo>
                <a:cubicBezTo>
                  <a:pt x="280888" y="4866176"/>
                  <a:pt x="280811" y="4847663"/>
                  <a:pt x="248012" y="4840618"/>
                </a:cubicBezTo>
                <a:cubicBezTo>
                  <a:pt x="230331" y="4833575"/>
                  <a:pt x="240156" y="4851312"/>
                  <a:pt x="195979" y="4831260"/>
                </a:cubicBezTo>
                <a:cubicBezTo>
                  <a:pt x="165972" y="4807991"/>
                  <a:pt x="63439" y="4789506"/>
                  <a:pt x="10733" y="4758959"/>
                </a:cubicBezTo>
                <a:lnTo>
                  <a:pt x="0" y="4750844"/>
                </a:lnTo>
                <a:close/>
              </a:path>
            </a:pathLst>
          </a:cu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2509</TotalTime>
  <Words>81</Words>
  <Application>Microsoft Office PowerPoint</Application>
  <PresentationFormat>Custom</PresentationFormat>
  <Paragraphs>33</Paragraphs>
  <Slides>21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Symbol</vt:lpstr>
      <vt:lpstr>Times New Roman</vt:lpstr>
      <vt:lpstr>Times-Roman</vt:lpstr>
      <vt:lpstr>Wingdings</vt:lpstr>
      <vt:lpstr>Office</vt:lpstr>
      <vt:lpstr>MAKING YOUR HOME GREEN Keith Harrison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Keith Harrison</dc:creator>
  <dc:description/>
  <cp:lastModifiedBy>Keith Harrison</cp:lastModifiedBy>
  <cp:revision>11</cp:revision>
  <dcterms:created xsi:type="dcterms:W3CDTF">2025-05-22T15:14:38Z</dcterms:created>
  <dcterms:modified xsi:type="dcterms:W3CDTF">2025-05-24T12:05:08Z</dcterms:modified>
  <dc:language>en-GB</dc:language>
</cp:coreProperties>
</file>